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3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52"/>
  </p:notesMasterIdLst>
  <p:handoutMasterIdLst>
    <p:handoutMasterId r:id="rId53"/>
  </p:handoutMasterIdLst>
  <p:sldIdLst>
    <p:sldId id="489" r:id="rId2"/>
    <p:sldId id="590" r:id="rId3"/>
    <p:sldId id="259" r:id="rId4"/>
    <p:sldId id="260" r:id="rId5"/>
    <p:sldId id="268" r:id="rId6"/>
    <p:sldId id="270" r:id="rId7"/>
    <p:sldId id="276" r:id="rId8"/>
    <p:sldId id="338" r:id="rId9"/>
    <p:sldId id="340" r:id="rId10"/>
    <p:sldId id="287" r:id="rId11"/>
    <p:sldId id="325" r:id="rId12"/>
    <p:sldId id="277" r:id="rId13"/>
    <p:sldId id="605" r:id="rId14"/>
    <p:sldId id="606" r:id="rId15"/>
    <p:sldId id="607" r:id="rId16"/>
    <p:sldId id="327" r:id="rId17"/>
    <p:sldId id="318" r:id="rId18"/>
    <p:sldId id="345" r:id="rId19"/>
    <p:sldId id="343" r:id="rId20"/>
    <p:sldId id="341" r:id="rId21"/>
    <p:sldId id="594" r:id="rId22"/>
    <p:sldId id="330" r:id="rId23"/>
    <p:sldId id="331" r:id="rId24"/>
    <p:sldId id="601" r:id="rId25"/>
    <p:sldId id="332" r:id="rId26"/>
    <p:sldId id="595" r:id="rId27"/>
    <p:sldId id="600" r:id="rId28"/>
    <p:sldId id="344" r:id="rId29"/>
    <p:sldId id="596" r:id="rId30"/>
    <p:sldId id="334" r:id="rId31"/>
    <p:sldId id="335" r:id="rId32"/>
    <p:sldId id="599" r:id="rId33"/>
    <p:sldId id="597" r:id="rId34"/>
    <p:sldId id="336" r:id="rId35"/>
    <p:sldId id="598" r:id="rId36"/>
    <p:sldId id="602" r:id="rId37"/>
    <p:sldId id="337" r:id="rId38"/>
    <p:sldId id="313" r:id="rId39"/>
    <p:sldId id="604" r:id="rId40"/>
    <p:sldId id="322" r:id="rId41"/>
    <p:sldId id="592" r:id="rId42"/>
    <p:sldId id="324" r:id="rId43"/>
    <p:sldId id="593" r:id="rId44"/>
    <p:sldId id="326" r:id="rId45"/>
    <p:sldId id="609" r:id="rId46"/>
    <p:sldId id="450" r:id="rId47"/>
    <p:sldId id="452" r:id="rId48"/>
    <p:sldId id="308" r:id="rId49"/>
    <p:sldId id="533" r:id="rId50"/>
    <p:sldId id="589" r:id="rId5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mberboy" initials="tda" lastIdx="8" clrIdx="0"/>
  <p:cmAuthor id="1" name="Tina Amberboy" initials="TA" lastIdx="6" clrIdx="1">
    <p:extLst>
      <p:ext uri="{19B8F6BF-5375-455C-9EA6-DF929625EA0E}">
        <p15:presenceInfo xmlns:p15="http://schemas.microsoft.com/office/powerpoint/2012/main" userId="S-1-5-21-1509241756-229270169-618671499-21225" providerId="AD"/>
      </p:ext>
    </p:extLst>
  </p:cmAuthor>
  <p:cmAuthor id="2" name="Dylan Moench" initials="DM" lastIdx="6" clrIdx="2">
    <p:extLst>
      <p:ext uri="{19B8F6BF-5375-455C-9EA6-DF929625EA0E}">
        <p15:presenceInfo xmlns:p15="http://schemas.microsoft.com/office/powerpoint/2012/main" userId="S-1-5-21-1509241756-229270169-618671499-317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66FFFF"/>
    <a:srgbClr val="66CCFF"/>
    <a:srgbClr val="33CCFF"/>
    <a:srgbClr val="FF3300"/>
    <a:srgbClr val="1C75B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5" autoAdjust="0"/>
    <p:restoredTop sz="88252" autoAdjust="0"/>
  </p:normalViewPr>
  <p:slideViewPr>
    <p:cSldViewPr>
      <p:cViewPr varScale="1">
        <p:scale>
          <a:sx n="64" d="100"/>
          <a:sy n="64" d="100"/>
        </p:scale>
        <p:origin x="153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08" y="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07936507936508"/>
          <c:y val="7.4340527577937646E-2"/>
          <c:w val="0.82063492063492061"/>
          <c:h val="0.594724220623501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Outcome favorability</c:v>
                </c:pt>
              </c:strCache>
            </c:strRef>
          </c:tx>
          <c:spPr>
            <a:solidFill>
              <a:srgbClr val="7030A0"/>
            </a:solidFill>
            <a:ln w="11683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3367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Decision acceptance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F7-436A-AD22-337DAA143A4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Outcome fairness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83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3367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Decision acceptance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F7-436A-AD22-337DAA143A4C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Procedural fairness</c:v>
                </c:pt>
              </c:strCache>
            </c:strRef>
          </c:tx>
          <c:spPr>
            <a:solidFill>
              <a:srgbClr val="00FFFF"/>
            </a:solidFill>
            <a:ln w="11683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3367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Decision acceptance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F7-436A-AD22-337DAA143A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2484992"/>
        <c:axId val="142486528"/>
      </c:barChart>
      <c:catAx>
        <c:axId val="142484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92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56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42486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2486528"/>
        <c:scaling>
          <c:orientation val="minMax"/>
        </c:scaling>
        <c:delete val="0"/>
        <c:axPos val="l"/>
        <c:majorGridlines>
          <c:spPr>
            <a:ln w="2921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 sz="1800"/>
                  <a:t>Strength of connection</a:t>
                </a:r>
              </a:p>
            </c:rich>
          </c:tx>
          <c:layout>
            <c:manualLayout>
              <c:xMode val="edge"/>
              <c:yMode val="edge"/>
              <c:x val="1.7460317460317461E-2"/>
              <c:y val="8.6330935251798566E-2"/>
            </c:manualLayout>
          </c:layout>
          <c:overlay val="0"/>
          <c:spPr>
            <a:noFill/>
            <a:ln w="2336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2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42484992"/>
        <c:crosses val="autoZero"/>
        <c:crossBetween val="between"/>
      </c:valAx>
      <c:spPr>
        <a:noFill/>
        <a:ln w="11683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9.4386906273812549E-2"/>
          <c:y val="0.82733812949640284"/>
          <c:w val="0.90561309372618748"/>
          <c:h val="0.16546762589928057"/>
        </c:manualLayout>
      </c:layout>
      <c:overlay val="0"/>
      <c:spPr>
        <a:noFill/>
        <a:ln w="2921">
          <a:solidFill>
            <a:schemeClr val="tx1"/>
          </a:solidFill>
          <a:prstDash val="solid"/>
        </a:ln>
      </c:spPr>
      <c:txPr>
        <a:bodyPr/>
        <a:lstStyle/>
        <a:p>
          <a:pPr>
            <a:defRPr sz="1800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5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07936507936508"/>
          <c:y val="7.4340527577937646E-2"/>
          <c:w val="0.82063492063492061"/>
          <c:h val="0.52278177458033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Outcome favorability</c:v>
                </c:pt>
              </c:strCache>
            </c:strRef>
          </c:tx>
          <c:spPr>
            <a:solidFill>
              <a:srgbClr val="7030A0"/>
            </a:solidFill>
            <a:ln w="13064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6128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-Bringing problem to court (plaintiff)</c:v>
                </c:pt>
                <c:pt idx="1">
                  <c:v>Required to come to court (defendant)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0.21</c:v>
                </c:pt>
                <c:pt idx="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38-4596-9351-CE70CD40362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Outcome fairness</c:v>
                </c:pt>
              </c:strCache>
            </c:strRef>
          </c:tx>
          <c:spPr>
            <a:solidFill>
              <a:schemeClr val="accent2"/>
            </a:solidFill>
            <a:ln w="13064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6128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-Bringing problem to court (plaintiff)</c:v>
                </c:pt>
                <c:pt idx="1">
                  <c:v>Required to come to court (defendant)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0.12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38-4596-9351-CE70CD40362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Procedural fairness</c:v>
                </c:pt>
              </c:strCache>
            </c:strRef>
          </c:tx>
          <c:spPr>
            <a:solidFill>
              <a:srgbClr val="00FFFF"/>
            </a:solidFill>
            <a:ln w="13064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6128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-Bringing problem to court (plaintiff)</c:v>
                </c:pt>
                <c:pt idx="1">
                  <c:v>Required to come to court (defendant)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0.65</c:v>
                </c:pt>
                <c:pt idx="1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38-4596-9351-CE70CD4036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8265600"/>
        <c:axId val="148410752"/>
      </c:barChart>
      <c:catAx>
        <c:axId val="14826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2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52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48410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8410752"/>
        <c:scaling>
          <c:orientation val="minMax"/>
        </c:scaling>
        <c:delete val="0"/>
        <c:axPos val="l"/>
        <c:majorGridlines>
          <c:spPr>
            <a:ln w="3266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52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Strength of connection</a:t>
                </a:r>
              </a:p>
            </c:rich>
          </c:tx>
          <c:layout>
            <c:manualLayout>
              <c:xMode val="edge"/>
              <c:yMode val="edge"/>
              <c:x val="1.7460317460317461E-2"/>
              <c:y val="5.0359712230215826E-2"/>
            </c:manualLayout>
          </c:layout>
          <c:overlay val="0"/>
          <c:spPr>
            <a:noFill/>
            <a:ln w="26128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2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52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48265600"/>
        <c:crosses val="autoZero"/>
        <c:crossBetween val="between"/>
      </c:valAx>
      <c:spPr>
        <a:noFill/>
        <a:ln w="13064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5739091207349082"/>
          <c:y val="0.75514569034485668"/>
          <c:w val="0.82698408792650924"/>
          <c:h val="0.16546762589928057"/>
        </c:manualLayout>
      </c:layout>
      <c:overlay val="0"/>
      <c:spPr>
        <a:noFill/>
        <a:ln w="3266">
          <a:solidFill>
            <a:schemeClr val="tx1"/>
          </a:solidFill>
          <a:prstDash val="solid"/>
        </a:ln>
      </c:spPr>
      <c:txPr>
        <a:bodyPr/>
        <a:lstStyle/>
        <a:p>
          <a:pPr>
            <a:defRPr sz="1702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52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u="none" strike="noStrike" baseline="0" dirty="0">
                <a:solidFill>
                  <a:schemeClr val="tx1"/>
                </a:solidFill>
                <a:effectLst/>
              </a:rPr>
              <a:t>Youth </a:t>
            </a:r>
            <a:r>
              <a:rPr lang="en-US" sz="2000" b="0" i="0" u="none" strike="noStrike" baseline="0" dirty="0">
                <a:solidFill>
                  <a:schemeClr val="tx1"/>
                </a:solidFill>
                <a:effectLst/>
              </a:rPr>
              <a:t>in</a:t>
            </a:r>
            <a:r>
              <a:rPr lang="en-US" sz="1800" b="0" i="0" u="none" strike="noStrike" baseline="0" dirty="0">
                <a:solidFill>
                  <a:schemeClr val="tx1"/>
                </a:solidFill>
                <a:effectLst/>
              </a:rPr>
              <a:t> Care: </a:t>
            </a:r>
            <a:r>
              <a:rPr lang="en-US" sz="1800" b="0" dirty="0">
                <a:solidFill>
                  <a:schemeClr val="tx1"/>
                </a:solidFill>
              </a:rPr>
              <a:t>Having my own attorney made me feel ____.|n=672</a:t>
            </a:r>
          </a:p>
        </c:rich>
      </c:tx>
      <c:layout>
        <c:manualLayout>
          <c:xMode val="edge"/>
          <c:yMode val="edge"/>
          <c:x val="0.1428257285147049"/>
          <c:y val="3.96104967816471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51628861296184125"/>
          <c:y val="0.13115778830996513"/>
          <c:w val="0.45166010498687664"/>
          <c:h val="0.80803334143390515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'Atty Feel Tables'!$B$11:$B$47</c:f>
              <c:strCache>
                <c:ptCount val="7"/>
                <c:pt idx="0">
                  <c:v>Important, because my attorney really listened to what I had to say.</c:v>
                </c:pt>
                <c:pt idx="1">
                  <c:v>Positive, because my attorney helped me understand what was going on.</c:v>
                </c:pt>
                <c:pt idx="2">
                  <c:v>Powerful, because my attorney helped me get some things that I wanted.</c:v>
                </c:pt>
                <c:pt idx="3">
                  <c:v>Helpless, because my attorney didn't do what they were supposed to do.</c:v>
                </c:pt>
                <c:pt idx="4">
                  <c:v>Confused, because my attorney didn't explain things to me.</c:v>
                </c:pt>
                <c:pt idx="5">
                  <c:v>Sad, because my attorney didn't visit me or answer my calls.</c:v>
                </c:pt>
                <c:pt idx="6">
                  <c:v>Prefer not to say</c:v>
                </c:pt>
              </c:strCache>
            </c:strRef>
          </c:cat>
          <c:val>
            <c:numRef>
              <c:f>'Atty Feel Tables'!$C$11:$C$47</c:f>
            </c:numRef>
          </c:val>
          <c:extLst>
            <c:ext xmlns:c16="http://schemas.microsoft.com/office/drawing/2014/chart" uri="{C3380CC4-5D6E-409C-BE32-E72D297353CC}">
              <c16:uniqueId val="{00000000-1FD1-4FAF-B4A3-8FF99A51FE09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FD1-4FAF-B4A3-8FF99A51FE0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FD1-4FAF-B4A3-8FF99A51FE0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1FD1-4FAF-B4A3-8FF99A51FE0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1FD1-4FAF-B4A3-8FF99A51FE0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1FD1-4FAF-B4A3-8FF99A51FE0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1FD1-4FAF-B4A3-8FF99A51FE09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1FD1-4FAF-B4A3-8FF99A51FE09}"/>
              </c:ext>
            </c:extLst>
          </c:dPt>
          <c:dLbls>
            <c:numFmt formatCode="0\%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'Atty Feel Tables'!$B$11:$B$47</c:f>
              <c:strCache>
                <c:ptCount val="7"/>
                <c:pt idx="0">
                  <c:v>Important, because my attorney really listened to what I had to say.</c:v>
                </c:pt>
                <c:pt idx="1">
                  <c:v>Positive, because my attorney helped me understand what was going on.</c:v>
                </c:pt>
                <c:pt idx="2">
                  <c:v>Powerful, because my attorney helped me get some things that I wanted.</c:v>
                </c:pt>
                <c:pt idx="3">
                  <c:v>Helpless, because my attorney didn't do what they were supposed to do.</c:v>
                </c:pt>
                <c:pt idx="4">
                  <c:v>Confused, because my attorney didn't explain things to me.</c:v>
                </c:pt>
                <c:pt idx="5">
                  <c:v>Sad, because my attorney didn't visit me or answer my calls.</c:v>
                </c:pt>
                <c:pt idx="6">
                  <c:v>Prefer not to say</c:v>
                </c:pt>
              </c:strCache>
            </c:strRef>
          </c:cat>
          <c:val>
            <c:numRef>
              <c:f>'Atty Feel Tables'!$D$11:$D$47</c:f>
              <c:numCache>
                <c:formatCode>0.0\%</c:formatCode>
                <c:ptCount val="7"/>
                <c:pt idx="0">
                  <c:v>35.820895522388057</c:v>
                </c:pt>
                <c:pt idx="1">
                  <c:v>37.313432835820898</c:v>
                </c:pt>
                <c:pt idx="2">
                  <c:v>17.503392130257804</c:v>
                </c:pt>
                <c:pt idx="3">
                  <c:v>5.9701492537313428</c:v>
                </c:pt>
                <c:pt idx="4">
                  <c:v>8.2767978290366351</c:v>
                </c:pt>
                <c:pt idx="5">
                  <c:v>10.990502035278155</c:v>
                </c:pt>
                <c:pt idx="6" formatCode="###0.0">
                  <c:v>11.126187245590231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FD1-4FAF-B4A3-8FF99A51FE0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288487056"/>
        <c:axId val="288487616"/>
      </c:barChart>
      <c:catAx>
        <c:axId val="2884870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487616"/>
        <c:crosses val="autoZero"/>
        <c:auto val="1"/>
        <c:lblAlgn val="ctr"/>
        <c:lblOffset val="0"/>
        <c:noMultiLvlLbl val="0"/>
      </c:catAx>
      <c:valAx>
        <c:axId val="28848761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\%" sourceLinked="1"/>
        <c:majorTickMark val="none"/>
        <c:minorTickMark val="none"/>
        <c:tickLblPos val="nextTo"/>
        <c:crossAx val="288487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iagrams/_rels/data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antoniovalls.com/7-formas-de-aumentar-tu-autoestima/" TargetMode="External"/><Relationship Id="rId1" Type="http://schemas.openxmlformats.org/officeDocument/2006/relationships/image" Target="../media/image13.jpg"/><Relationship Id="rId4" Type="http://schemas.openxmlformats.org/officeDocument/2006/relationships/hyperlink" Target="http://blog.agroknow.com/?p=806" TargetMode="External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antoniovalls.com/7-formas-de-aumentar-tu-autoestima/" TargetMode="External"/><Relationship Id="rId1" Type="http://schemas.openxmlformats.org/officeDocument/2006/relationships/image" Target="../media/image13.jpg"/><Relationship Id="rId4" Type="http://schemas.openxmlformats.org/officeDocument/2006/relationships/hyperlink" Target="http://blog.agroknow.com/?p=806" TargetMode="External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8F5D61-E67C-47CC-BCC9-FA75D7950567}" type="doc">
      <dgm:prSet loTypeId="urn:microsoft.com/office/officeart/2005/8/layout/hList6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452815-DB88-4D16-8E5A-8EE753A41A27}">
      <dgm:prSet/>
      <dgm:spPr/>
      <dgm:t>
        <a:bodyPr/>
        <a:lstStyle/>
        <a:p>
          <a:r>
            <a:rPr lang="en-US" baseline="0" dirty="0"/>
            <a:t>Studies of the courts suggest that the objective quality of the criminal/civil justice system has improved over recent decades.</a:t>
          </a:r>
          <a:endParaRPr lang="en-US" dirty="0"/>
        </a:p>
      </dgm:t>
    </dgm:pt>
    <dgm:pt modelId="{F05C414B-CE45-41A2-BEF3-A65E5CFBC23D}" type="parTrans" cxnId="{7C455C44-5374-44E0-B956-A38383A6CCCB}">
      <dgm:prSet/>
      <dgm:spPr/>
      <dgm:t>
        <a:bodyPr/>
        <a:lstStyle/>
        <a:p>
          <a:endParaRPr lang="en-US"/>
        </a:p>
      </dgm:t>
    </dgm:pt>
    <dgm:pt modelId="{9F554E8C-2C0E-4083-806B-1C1EAB662227}" type="sibTrans" cxnId="{7C455C44-5374-44E0-B956-A38383A6CCCB}">
      <dgm:prSet/>
      <dgm:spPr/>
      <dgm:t>
        <a:bodyPr/>
        <a:lstStyle/>
        <a:p>
          <a:endParaRPr lang="en-US"/>
        </a:p>
      </dgm:t>
    </dgm:pt>
    <dgm:pt modelId="{517C7003-32A5-4185-B67B-F8851A895AC2}">
      <dgm:prSet/>
      <dgm:spPr/>
      <dgm:t>
        <a:bodyPr/>
        <a:lstStyle/>
        <a:p>
          <a:r>
            <a:rPr lang="en-US" baseline="0"/>
            <a:t>These objective improvements in the delivery of justice have not been matched by higher levels of trust and confidence among Americans.</a:t>
          </a:r>
          <a:endParaRPr lang="en-US"/>
        </a:p>
      </dgm:t>
    </dgm:pt>
    <dgm:pt modelId="{92E9CFEC-3CD4-40FB-B33E-BB41144A3651}" type="parTrans" cxnId="{217969A2-94A6-4C7E-AF2D-57479F41883E}">
      <dgm:prSet/>
      <dgm:spPr/>
      <dgm:t>
        <a:bodyPr/>
        <a:lstStyle/>
        <a:p>
          <a:endParaRPr lang="en-US"/>
        </a:p>
      </dgm:t>
    </dgm:pt>
    <dgm:pt modelId="{AA9A05E7-764C-4E51-9CAB-420D8E34F680}" type="sibTrans" cxnId="{217969A2-94A6-4C7E-AF2D-57479F41883E}">
      <dgm:prSet/>
      <dgm:spPr/>
      <dgm:t>
        <a:bodyPr/>
        <a:lstStyle/>
        <a:p>
          <a:endParaRPr lang="en-US"/>
        </a:p>
      </dgm:t>
    </dgm:pt>
    <dgm:pt modelId="{D6222DCB-201F-4B78-BA65-D7F0D7702659}">
      <dgm:prSet/>
      <dgm:spPr/>
      <dgm:t>
        <a:bodyPr/>
        <a:lstStyle/>
        <a:p>
          <a:r>
            <a:rPr lang="en-US" baseline="0" dirty="0"/>
            <a:t>Trust remains an issue and many members of the public come to court without confidence in judges or the law.</a:t>
          </a:r>
          <a:endParaRPr lang="en-US" dirty="0"/>
        </a:p>
      </dgm:t>
    </dgm:pt>
    <dgm:pt modelId="{17C9E22C-6182-4C62-933C-53200F0DFE80}" type="parTrans" cxnId="{5051485E-4509-4214-8F90-5BB1AFD4A5B5}">
      <dgm:prSet/>
      <dgm:spPr/>
      <dgm:t>
        <a:bodyPr/>
        <a:lstStyle/>
        <a:p>
          <a:endParaRPr lang="en-US"/>
        </a:p>
      </dgm:t>
    </dgm:pt>
    <dgm:pt modelId="{022BD813-EA32-4DE5-B20E-F6AFC530ED9A}" type="sibTrans" cxnId="{5051485E-4509-4214-8F90-5BB1AFD4A5B5}">
      <dgm:prSet/>
      <dgm:spPr/>
      <dgm:t>
        <a:bodyPr/>
        <a:lstStyle/>
        <a:p>
          <a:endParaRPr lang="en-US"/>
        </a:p>
      </dgm:t>
    </dgm:pt>
    <dgm:pt modelId="{FDCD6B5A-6C68-4D69-854F-B323D9BA6BE6}">
      <dgm:prSet/>
      <dgm:spPr/>
      <dgm:t>
        <a:bodyPr/>
        <a:lstStyle/>
        <a:p>
          <a:r>
            <a:rPr lang="en-US" baseline="0" dirty="0"/>
            <a:t>This is especially true of minority group members</a:t>
          </a:r>
          <a:endParaRPr lang="en-US" dirty="0"/>
        </a:p>
      </dgm:t>
    </dgm:pt>
    <dgm:pt modelId="{10FF2124-E879-4D15-A33E-7C94296F7E9D}" type="parTrans" cxnId="{C160BF13-64AA-4A27-8B7E-0AC8E32350DD}">
      <dgm:prSet/>
      <dgm:spPr/>
      <dgm:t>
        <a:bodyPr/>
        <a:lstStyle/>
        <a:p>
          <a:endParaRPr lang="en-US"/>
        </a:p>
      </dgm:t>
    </dgm:pt>
    <dgm:pt modelId="{76E046C7-06A2-4C84-983E-98E8B3F874B8}" type="sibTrans" cxnId="{C160BF13-64AA-4A27-8B7E-0AC8E32350DD}">
      <dgm:prSet/>
      <dgm:spPr/>
      <dgm:t>
        <a:bodyPr/>
        <a:lstStyle/>
        <a:p>
          <a:endParaRPr lang="en-US"/>
        </a:p>
      </dgm:t>
    </dgm:pt>
    <dgm:pt modelId="{07B3C48A-9732-46A1-937E-44A3E44335A8}" type="pres">
      <dgm:prSet presAssocID="{358F5D61-E67C-47CC-BCC9-FA75D7950567}" presName="Name0" presStyleCnt="0">
        <dgm:presLayoutVars>
          <dgm:dir/>
          <dgm:resizeHandles val="exact"/>
        </dgm:presLayoutVars>
      </dgm:prSet>
      <dgm:spPr/>
    </dgm:pt>
    <dgm:pt modelId="{78265639-D606-4429-9FC9-B599E4E6AB95}" type="pres">
      <dgm:prSet presAssocID="{BB452815-DB88-4D16-8E5A-8EE753A41A27}" presName="node" presStyleLbl="node1" presStyleIdx="0" presStyleCnt="4">
        <dgm:presLayoutVars>
          <dgm:bulletEnabled val="1"/>
        </dgm:presLayoutVars>
      </dgm:prSet>
      <dgm:spPr/>
    </dgm:pt>
    <dgm:pt modelId="{37825E1C-5E53-459B-9AA9-8C630A15DDEC}" type="pres">
      <dgm:prSet presAssocID="{9F554E8C-2C0E-4083-806B-1C1EAB662227}" presName="sibTrans" presStyleCnt="0"/>
      <dgm:spPr/>
    </dgm:pt>
    <dgm:pt modelId="{D6E574CA-97CE-4B58-90DD-DEAE3300898E}" type="pres">
      <dgm:prSet presAssocID="{517C7003-32A5-4185-B67B-F8851A895AC2}" presName="node" presStyleLbl="node1" presStyleIdx="1" presStyleCnt="4">
        <dgm:presLayoutVars>
          <dgm:bulletEnabled val="1"/>
        </dgm:presLayoutVars>
      </dgm:prSet>
      <dgm:spPr/>
    </dgm:pt>
    <dgm:pt modelId="{DFC43AFB-1E4C-4608-98DB-6AFEEC8379CD}" type="pres">
      <dgm:prSet presAssocID="{AA9A05E7-764C-4E51-9CAB-420D8E34F680}" presName="sibTrans" presStyleCnt="0"/>
      <dgm:spPr/>
    </dgm:pt>
    <dgm:pt modelId="{7F6FE8AA-4E3D-42B6-AEB4-91E1D753D607}" type="pres">
      <dgm:prSet presAssocID="{D6222DCB-201F-4B78-BA65-D7F0D7702659}" presName="node" presStyleLbl="node1" presStyleIdx="2" presStyleCnt="4">
        <dgm:presLayoutVars>
          <dgm:bulletEnabled val="1"/>
        </dgm:presLayoutVars>
      </dgm:prSet>
      <dgm:spPr/>
    </dgm:pt>
    <dgm:pt modelId="{DFE47D04-60BC-44A3-9CB2-61128FA036CC}" type="pres">
      <dgm:prSet presAssocID="{022BD813-EA32-4DE5-B20E-F6AFC530ED9A}" presName="sibTrans" presStyleCnt="0"/>
      <dgm:spPr/>
    </dgm:pt>
    <dgm:pt modelId="{4EC0DDE9-24AB-4D7D-B8ED-8CD8BA5C05BB}" type="pres">
      <dgm:prSet presAssocID="{FDCD6B5A-6C68-4D69-854F-B323D9BA6BE6}" presName="node" presStyleLbl="node1" presStyleIdx="3" presStyleCnt="4">
        <dgm:presLayoutVars>
          <dgm:bulletEnabled val="1"/>
        </dgm:presLayoutVars>
      </dgm:prSet>
      <dgm:spPr/>
    </dgm:pt>
  </dgm:ptLst>
  <dgm:cxnLst>
    <dgm:cxn modelId="{C160BF13-64AA-4A27-8B7E-0AC8E32350DD}" srcId="{358F5D61-E67C-47CC-BCC9-FA75D7950567}" destId="{FDCD6B5A-6C68-4D69-854F-B323D9BA6BE6}" srcOrd="3" destOrd="0" parTransId="{10FF2124-E879-4D15-A33E-7C94296F7E9D}" sibTransId="{76E046C7-06A2-4C84-983E-98E8B3F874B8}"/>
    <dgm:cxn modelId="{C4776B1E-C1CD-425C-9C56-8AEE900A63F1}" type="presOf" srcId="{FDCD6B5A-6C68-4D69-854F-B323D9BA6BE6}" destId="{4EC0DDE9-24AB-4D7D-B8ED-8CD8BA5C05BB}" srcOrd="0" destOrd="0" presId="urn:microsoft.com/office/officeart/2005/8/layout/hList6"/>
    <dgm:cxn modelId="{5051485E-4509-4214-8F90-5BB1AFD4A5B5}" srcId="{358F5D61-E67C-47CC-BCC9-FA75D7950567}" destId="{D6222DCB-201F-4B78-BA65-D7F0D7702659}" srcOrd="2" destOrd="0" parTransId="{17C9E22C-6182-4C62-933C-53200F0DFE80}" sibTransId="{022BD813-EA32-4DE5-B20E-F6AFC530ED9A}"/>
    <dgm:cxn modelId="{7C455C44-5374-44E0-B956-A38383A6CCCB}" srcId="{358F5D61-E67C-47CC-BCC9-FA75D7950567}" destId="{BB452815-DB88-4D16-8E5A-8EE753A41A27}" srcOrd="0" destOrd="0" parTransId="{F05C414B-CE45-41A2-BEF3-A65E5CFBC23D}" sibTransId="{9F554E8C-2C0E-4083-806B-1C1EAB662227}"/>
    <dgm:cxn modelId="{7DDD1965-92D6-4774-B0AB-B2C917267D8C}" type="presOf" srcId="{358F5D61-E67C-47CC-BCC9-FA75D7950567}" destId="{07B3C48A-9732-46A1-937E-44A3E44335A8}" srcOrd="0" destOrd="0" presId="urn:microsoft.com/office/officeart/2005/8/layout/hList6"/>
    <dgm:cxn modelId="{39DE1249-F8A8-4A49-A457-F935AB4ED1BC}" type="presOf" srcId="{BB452815-DB88-4D16-8E5A-8EE753A41A27}" destId="{78265639-D606-4429-9FC9-B599E4E6AB95}" srcOrd="0" destOrd="0" presId="urn:microsoft.com/office/officeart/2005/8/layout/hList6"/>
    <dgm:cxn modelId="{217969A2-94A6-4C7E-AF2D-57479F41883E}" srcId="{358F5D61-E67C-47CC-BCC9-FA75D7950567}" destId="{517C7003-32A5-4185-B67B-F8851A895AC2}" srcOrd="1" destOrd="0" parTransId="{92E9CFEC-3CD4-40FB-B33E-BB41144A3651}" sibTransId="{AA9A05E7-764C-4E51-9CAB-420D8E34F680}"/>
    <dgm:cxn modelId="{4131FDBF-7CC0-4EE7-AB2F-28EA37BCA011}" type="presOf" srcId="{517C7003-32A5-4185-B67B-F8851A895AC2}" destId="{D6E574CA-97CE-4B58-90DD-DEAE3300898E}" srcOrd="0" destOrd="0" presId="urn:microsoft.com/office/officeart/2005/8/layout/hList6"/>
    <dgm:cxn modelId="{D400FDEA-66BF-492F-9155-7DD3D6C67CF4}" type="presOf" srcId="{D6222DCB-201F-4B78-BA65-D7F0D7702659}" destId="{7F6FE8AA-4E3D-42B6-AEB4-91E1D753D607}" srcOrd="0" destOrd="0" presId="urn:microsoft.com/office/officeart/2005/8/layout/hList6"/>
    <dgm:cxn modelId="{AF4D52C0-1F68-414F-88BF-7244BE49434D}" type="presParOf" srcId="{07B3C48A-9732-46A1-937E-44A3E44335A8}" destId="{78265639-D606-4429-9FC9-B599E4E6AB95}" srcOrd="0" destOrd="0" presId="urn:microsoft.com/office/officeart/2005/8/layout/hList6"/>
    <dgm:cxn modelId="{5D6F563B-586B-46DE-9B12-D60A84EED80A}" type="presParOf" srcId="{07B3C48A-9732-46A1-937E-44A3E44335A8}" destId="{37825E1C-5E53-459B-9AA9-8C630A15DDEC}" srcOrd="1" destOrd="0" presId="urn:microsoft.com/office/officeart/2005/8/layout/hList6"/>
    <dgm:cxn modelId="{0B084BF2-364C-4C66-AAB0-AD977A2A0FDE}" type="presParOf" srcId="{07B3C48A-9732-46A1-937E-44A3E44335A8}" destId="{D6E574CA-97CE-4B58-90DD-DEAE3300898E}" srcOrd="2" destOrd="0" presId="urn:microsoft.com/office/officeart/2005/8/layout/hList6"/>
    <dgm:cxn modelId="{48BA0200-7C79-4986-95F3-B126E17556A0}" type="presParOf" srcId="{07B3C48A-9732-46A1-937E-44A3E44335A8}" destId="{DFC43AFB-1E4C-4608-98DB-6AFEEC8379CD}" srcOrd="3" destOrd="0" presId="urn:microsoft.com/office/officeart/2005/8/layout/hList6"/>
    <dgm:cxn modelId="{E1B470A3-6DBC-4681-92DA-421599DDC1C0}" type="presParOf" srcId="{07B3C48A-9732-46A1-937E-44A3E44335A8}" destId="{7F6FE8AA-4E3D-42B6-AEB4-91E1D753D607}" srcOrd="4" destOrd="0" presId="urn:microsoft.com/office/officeart/2005/8/layout/hList6"/>
    <dgm:cxn modelId="{53DC8B3F-8D07-4076-BDE7-8324C1436B58}" type="presParOf" srcId="{07B3C48A-9732-46A1-937E-44A3E44335A8}" destId="{DFE47D04-60BC-44A3-9CB2-61128FA036CC}" srcOrd="5" destOrd="0" presId="urn:microsoft.com/office/officeart/2005/8/layout/hList6"/>
    <dgm:cxn modelId="{4E5887C5-F5CD-44A1-B061-D5A14F8C7070}" type="presParOf" srcId="{07B3C48A-9732-46A1-937E-44A3E44335A8}" destId="{4EC0DDE9-24AB-4D7D-B8ED-8CD8BA5C05BB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A50D1C7-1264-42A3-AB6F-807F88DE1D73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A84CDF-3C40-4446-89A4-6C3AEBEA9421}">
      <dgm:prSet/>
      <dgm:spPr/>
      <dgm:t>
        <a:bodyPr/>
        <a:lstStyle/>
        <a:p>
          <a:r>
            <a:rPr lang="en-US" baseline="0" dirty="0"/>
            <a:t>California Study</a:t>
          </a:r>
          <a:endParaRPr lang="en-US" dirty="0"/>
        </a:p>
      </dgm:t>
    </dgm:pt>
    <dgm:pt modelId="{8A7D7455-4F1A-4A2C-B7DB-8A708D85DC92}" type="parTrans" cxnId="{8926FC6C-B842-4B92-866D-9F0EF8B10FBE}">
      <dgm:prSet/>
      <dgm:spPr/>
      <dgm:t>
        <a:bodyPr/>
        <a:lstStyle/>
        <a:p>
          <a:endParaRPr lang="en-US"/>
        </a:p>
      </dgm:t>
    </dgm:pt>
    <dgm:pt modelId="{FC66E0A4-FE7B-4AE0-B50D-6EE4297D4730}" type="sibTrans" cxnId="{8926FC6C-B842-4B92-866D-9F0EF8B10FBE}">
      <dgm:prSet/>
      <dgm:spPr/>
      <dgm:t>
        <a:bodyPr/>
        <a:lstStyle/>
        <a:p>
          <a:endParaRPr lang="en-US"/>
        </a:p>
      </dgm:t>
    </dgm:pt>
    <dgm:pt modelId="{F76686E7-A378-4320-BD4F-B8CD7F961E3A}">
      <dgm:prSet/>
      <dgm:spPr/>
      <dgm:t>
        <a:bodyPr/>
        <a:lstStyle/>
        <a:p>
          <a:r>
            <a:rPr lang="en-US" baseline="0"/>
            <a:t>Conducted in Oakland and Los Angeles.</a:t>
          </a:r>
          <a:endParaRPr lang="en-US"/>
        </a:p>
      </dgm:t>
    </dgm:pt>
    <dgm:pt modelId="{9063E085-EDAE-4BC2-B902-887E106385C6}" type="parTrans" cxnId="{10FFF2A9-118C-4105-8CAA-0E187ABDAC88}">
      <dgm:prSet/>
      <dgm:spPr/>
      <dgm:t>
        <a:bodyPr/>
        <a:lstStyle/>
        <a:p>
          <a:endParaRPr lang="en-US"/>
        </a:p>
      </dgm:t>
    </dgm:pt>
    <dgm:pt modelId="{1B24BA07-3104-412B-BFF9-F7BA0DD0AB64}" type="sibTrans" cxnId="{10FFF2A9-118C-4105-8CAA-0E187ABDAC88}">
      <dgm:prSet/>
      <dgm:spPr/>
      <dgm:t>
        <a:bodyPr/>
        <a:lstStyle/>
        <a:p>
          <a:endParaRPr lang="en-US"/>
        </a:p>
      </dgm:t>
    </dgm:pt>
    <dgm:pt modelId="{2271CA92-1F04-416C-AC07-06B41B1CADD6}">
      <dgm:prSet/>
      <dgm:spPr/>
      <dgm:t>
        <a:bodyPr/>
        <a:lstStyle/>
        <a:p>
          <a:r>
            <a:rPr lang="en-US" baseline="0"/>
            <a:t>Assessed why people voluntarily defer to judicial decisions.</a:t>
          </a:r>
          <a:endParaRPr lang="en-US"/>
        </a:p>
      </dgm:t>
    </dgm:pt>
    <dgm:pt modelId="{F606B379-493A-478D-81B7-472FC62AF9B4}" type="parTrans" cxnId="{7E87014C-340C-4253-92AC-6D89E3FBB482}">
      <dgm:prSet/>
      <dgm:spPr/>
      <dgm:t>
        <a:bodyPr/>
        <a:lstStyle/>
        <a:p>
          <a:endParaRPr lang="en-US"/>
        </a:p>
      </dgm:t>
    </dgm:pt>
    <dgm:pt modelId="{A080BF22-E08F-436E-8BC2-2FEF02FB077F}" type="sibTrans" cxnId="{7E87014C-340C-4253-92AC-6D89E3FBB482}">
      <dgm:prSet/>
      <dgm:spPr/>
      <dgm:t>
        <a:bodyPr/>
        <a:lstStyle/>
        <a:p>
          <a:endParaRPr lang="en-US"/>
        </a:p>
      </dgm:t>
    </dgm:pt>
    <dgm:pt modelId="{B525EEDF-B509-462D-9236-F47663D6709A}" type="pres">
      <dgm:prSet presAssocID="{7A50D1C7-1264-42A3-AB6F-807F88DE1D73}" presName="Name0" presStyleCnt="0">
        <dgm:presLayoutVars>
          <dgm:dir/>
          <dgm:animLvl val="lvl"/>
          <dgm:resizeHandles val="exact"/>
        </dgm:presLayoutVars>
      </dgm:prSet>
      <dgm:spPr/>
    </dgm:pt>
    <dgm:pt modelId="{90A0D735-954B-41F4-BE1D-286C4FE664D2}" type="pres">
      <dgm:prSet presAssocID="{C7A84CDF-3C40-4446-89A4-6C3AEBEA9421}" presName="composite" presStyleCnt="0"/>
      <dgm:spPr/>
    </dgm:pt>
    <dgm:pt modelId="{95D6A34A-5BA1-4E14-B844-44DC51D2DF4B}" type="pres">
      <dgm:prSet presAssocID="{C7A84CDF-3C40-4446-89A4-6C3AEBEA9421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4F4E71A2-59E0-434B-89E3-695E207F1899}" type="pres">
      <dgm:prSet presAssocID="{C7A84CDF-3C40-4446-89A4-6C3AEBEA9421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9F40C83B-01A8-4026-89DE-A5390674AC17}" type="presOf" srcId="{C7A84CDF-3C40-4446-89A4-6C3AEBEA9421}" destId="{95D6A34A-5BA1-4E14-B844-44DC51D2DF4B}" srcOrd="0" destOrd="0" presId="urn:microsoft.com/office/officeart/2005/8/layout/hList1"/>
    <dgm:cxn modelId="{7E87014C-340C-4253-92AC-6D89E3FBB482}" srcId="{C7A84CDF-3C40-4446-89A4-6C3AEBEA9421}" destId="{2271CA92-1F04-416C-AC07-06B41B1CADD6}" srcOrd="1" destOrd="0" parTransId="{F606B379-493A-478D-81B7-472FC62AF9B4}" sibTransId="{A080BF22-E08F-436E-8BC2-2FEF02FB077F}"/>
    <dgm:cxn modelId="{8926FC6C-B842-4B92-866D-9F0EF8B10FBE}" srcId="{7A50D1C7-1264-42A3-AB6F-807F88DE1D73}" destId="{C7A84CDF-3C40-4446-89A4-6C3AEBEA9421}" srcOrd="0" destOrd="0" parTransId="{8A7D7455-4F1A-4A2C-B7DB-8A708D85DC92}" sibTransId="{FC66E0A4-FE7B-4AE0-B50D-6EE4297D4730}"/>
    <dgm:cxn modelId="{4E9C2F70-B09E-476B-9427-C5E29118F584}" type="presOf" srcId="{2271CA92-1F04-416C-AC07-06B41B1CADD6}" destId="{4F4E71A2-59E0-434B-89E3-695E207F1899}" srcOrd="0" destOrd="1" presId="urn:microsoft.com/office/officeart/2005/8/layout/hList1"/>
    <dgm:cxn modelId="{13BE8B7B-B707-43FD-8480-9836E58C0BDD}" type="presOf" srcId="{F76686E7-A378-4320-BD4F-B8CD7F961E3A}" destId="{4F4E71A2-59E0-434B-89E3-695E207F1899}" srcOrd="0" destOrd="0" presId="urn:microsoft.com/office/officeart/2005/8/layout/hList1"/>
    <dgm:cxn modelId="{10FFF2A9-118C-4105-8CAA-0E187ABDAC88}" srcId="{C7A84CDF-3C40-4446-89A4-6C3AEBEA9421}" destId="{F76686E7-A378-4320-BD4F-B8CD7F961E3A}" srcOrd="0" destOrd="0" parTransId="{9063E085-EDAE-4BC2-B902-887E106385C6}" sibTransId="{1B24BA07-3104-412B-BFF9-F7BA0DD0AB64}"/>
    <dgm:cxn modelId="{034E97B6-4214-4858-99A4-9C7EFA59E6EF}" type="presOf" srcId="{7A50D1C7-1264-42A3-AB6F-807F88DE1D73}" destId="{B525EEDF-B509-462D-9236-F47663D6709A}" srcOrd="0" destOrd="0" presId="urn:microsoft.com/office/officeart/2005/8/layout/hList1"/>
    <dgm:cxn modelId="{A9693BCE-4138-4E42-962A-C0A6C536956B}" type="presParOf" srcId="{B525EEDF-B509-462D-9236-F47663D6709A}" destId="{90A0D735-954B-41F4-BE1D-286C4FE664D2}" srcOrd="0" destOrd="0" presId="urn:microsoft.com/office/officeart/2005/8/layout/hList1"/>
    <dgm:cxn modelId="{3382766E-CEDD-497C-BBFA-5E6C3CF8E75B}" type="presParOf" srcId="{90A0D735-954B-41F4-BE1D-286C4FE664D2}" destId="{95D6A34A-5BA1-4E14-B844-44DC51D2DF4B}" srcOrd="0" destOrd="0" presId="urn:microsoft.com/office/officeart/2005/8/layout/hList1"/>
    <dgm:cxn modelId="{F495D5D7-202B-4E42-B407-156C4E16D241}" type="presParOf" srcId="{90A0D735-954B-41F4-BE1D-286C4FE664D2}" destId="{4F4E71A2-59E0-434B-89E3-695E207F189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2811A96-BE5C-4B1C-A0D0-EB3E873D8DBA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8D8412-517C-4A33-965B-AF3D55E92AEA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/>
            <a:t>Outcome favorability</a:t>
          </a:r>
          <a:endParaRPr lang="en-US" dirty="0"/>
        </a:p>
      </dgm:t>
    </dgm:pt>
    <dgm:pt modelId="{CEEFBC54-5BFD-440D-BF83-E10A6E3247D3}" type="parTrans" cxnId="{8538F941-5815-4E2A-8A0C-DE5453A94A08}">
      <dgm:prSet/>
      <dgm:spPr/>
      <dgm:t>
        <a:bodyPr/>
        <a:lstStyle/>
        <a:p>
          <a:endParaRPr lang="en-US"/>
        </a:p>
      </dgm:t>
    </dgm:pt>
    <dgm:pt modelId="{72261C9F-B5F6-489F-9F63-ECDD742E147E}" type="sibTrans" cxnId="{8538F941-5815-4E2A-8A0C-DE5453A94A08}">
      <dgm:prSet/>
      <dgm:spPr/>
      <dgm:t>
        <a:bodyPr/>
        <a:lstStyle/>
        <a:p>
          <a:endParaRPr lang="en-US"/>
        </a:p>
      </dgm:t>
    </dgm:pt>
    <dgm:pt modelId="{DED71217-D2DC-41E7-8D3B-CF651536B12B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/>
            <a:t>Outcome fairness</a:t>
          </a:r>
        </a:p>
      </dgm:t>
    </dgm:pt>
    <dgm:pt modelId="{7B607F3B-ADE6-4E77-974C-2EF0337353AC}" type="parTrans" cxnId="{8440807A-4560-42DA-8226-8490047C8223}">
      <dgm:prSet/>
      <dgm:spPr/>
      <dgm:t>
        <a:bodyPr/>
        <a:lstStyle/>
        <a:p>
          <a:endParaRPr lang="en-US"/>
        </a:p>
      </dgm:t>
    </dgm:pt>
    <dgm:pt modelId="{F949A57B-0525-4047-BDFD-9B8C7F4F8A70}" type="sibTrans" cxnId="{8440807A-4560-42DA-8226-8490047C8223}">
      <dgm:prSet/>
      <dgm:spPr/>
      <dgm:t>
        <a:bodyPr/>
        <a:lstStyle/>
        <a:p>
          <a:endParaRPr lang="en-US"/>
        </a:p>
      </dgm:t>
    </dgm:pt>
    <dgm:pt modelId="{B226944E-2031-4F2D-8D51-7BEBAC11E83D}">
      <dgm:prSet/>
      <dgm:spPr>
        <a:solidFill>
          <a:srgbClr val="00FFFF"/>
        </a:solidFill>
      </dgm:spPr>
      <dgm:t>
        <a:bodyPr/>
        <a:lstStyle/>
        <a:p>
          <a:r>
            <a:rPr lang="en-US" dirty="0"/>
            <a:t>Procedural Fairness</a:t>
          </a:r>
        </a:p>
      </dgm:t>
    </dgm:pt>
    <dgm:pt modelId="{CAC9EC14-B9B0-408C-A607-6AEB26312278}" type="parTrans" cxnId="{9197B212-F676-4EDE-A14E-F6F0916E04D6}">
      <dgm:prSet/>
      <dgm:spPr/>
      <dgm:t>
        <a:bodyPr/>
        <a:lstStyle/>
        <a:p>
          <a:endParaRPr lang="en-US"/>
        </a:p>
      </dgm:t>
    </dgm:pt>
    <dgm:pt modelId="{D46EACBC-F3E9-4759-BC90-0389A111FA0B}" type="sibTrans" cxnId="{9197B212-F676-4EDE-A14E-F6F0916E04D6}">
      <dgm:prSet/>
      <dgm:spPr/>
      <dgm:t>
        <a:bodyPr/>
        <a:lstStyle/>
        <a:p>
          <a:endParaRPr lang="en-US"/>
        </a:p>
      </dgm:t>
    </dgm:pt>
    <dgm:pt modelId="{3988903F-FB16-4D21-83A8-405F6E686BA8}">
      <dgm:prSet/>
      <dgm:spPr/>
      <dgm:t>
        <a:bodyPr/>
        <a:lstStyle/>
        <a:p>
          <a:r>
            <a:rPr lang="en-US" dirty="0"/>
            <a:t>The decisions were made in fair ways.</a:t>
          </a:r>
        </a:p>
      </dgm:t>
    </dgm:pt>
    <dgm:pt modelId="{C857BC61-03EE-44C8-A15D-8160C6EEF18A}" type="parTrans" cxnId="{E3F12F07-2B81-494C-8D2D-08A537BFD3AC}">
      <dgm:prSet/>
      <dgm:spPr/>
      <dgm:t>
        <a:bodyPr/>
        <a:lstStyle/>
        <a:p>
          <a:endParaRPr lang="en-US"/>
        </a:p>
      </dgm:t>
    </dgm:pt>
    <dgm:pt modelId="{684480A7-6DB1-4E4E-A563-43FC6D83A22D}" type="sibTrans" cxnId="{E3F12F07-2B81-494C-8D2D-08A537BFD3AC}">
      <dgm:prSet/>
      <dgm:spPr/>
      <dgm:t>
        <a:bodyPr/>
        <a:lstStyle/>
        <a:p>
          <a:endParaRPr lang="en-US"/>
        </a:p>
      </dgm:t>
    </dgm:pt>
    <dgm:pt modelId="{2D23EC47-0B23-4522-9B9A-FEE93C5C3FE0}">
      <dgm:prSet/>
      <dgm:spPr/>
      <dgm:t>
        <a:bodyPr/>
        <a:lstStyle/>
        <a:p>
          <a:r>
            <a:rPr lang="en-US"/>
            <a:t>I was treated in fair ways.</a:t>
          </a:r>
        </a:p>
      </dgm:t>
    </dgm:pt>
    <dgm:pt modelId="{FCFCDE46-2512-41E0-A92B-AA6A99725416}" type="parTrans" cxnId="{4379766A-9B83-4D5A-A0C5-988DBE9EE75B}">
      <dgm:prSet/>
      <dgm:spPr/>
      <dgm:t>
        <a:bodyPr/>
        <a:lstStyle/>
        <a:p>
          <a:endParaRPr lang="en-US"/>
        </a:p>
      </dgm:t>
    </dgm:pt>
    <dgm:pt modelId="{2A764151-845A-4D6E-9406-8D84CBE2DF5D}" type="sibTrans" cxnId="{4379766A-9B83-4D5A-A0C5-988DBE9EE75B}">
      <dgm:prSet/>
      <dgm:spPr/>
      <dgm:t>
        <a:bodyPr/>
        <a:lstStyle/>
        <a:p>
          <a:endParaRPr lang="en-US"/>
        </a:p>
      </dgm:t>
    </dgm:pt>
    <dgm:pt modelId="{7C76DB1F-26EE-4140-8E21-5D9131266A49}">
      <dgm:prSet/>
      <dgm:spPr/>
      <dgm:t>
        <a:bodyPr/>
        <a:lstStyle/>
        <a:p>
          <a:r>
            <a:rPr lang="en-US" dirty="0"/>
            <a:t>(The decision favored me.)</a:t>
          </a:r>
        </a:p>
      </dgm:t>
    </dgm:pt>
    <dgm:pt modelId="{9F30C587-3F7B-4C7D-A655-63CB38E9F8FC}" type="parTrans" cxnId="{300112D3-832C-4E5A-A994-36C2644AE000}">
      <dgm:prSet/>
      <dgm:spPr/>
      <dgm:t>
        <a:bodyPr/>
        <a:lstStyle/>
        <a:p>
          <a:endParaRPr lang="en-US"/>
        </a:p>
      </dgm:t>
    </dgm:pt>
    <dgm:pt modelId="{BC992206-E18F-496F-9863-090DFC8F736F}" type="sibTrans" cxnId="{300112D3-832C-4E5A-A994-36C2644AE000}">
      <dgm:prSet/>
      <dgm:spPr/>
      <dgm:t>
        <a:bodyPr/>
        <a:lstStyle/>
        <a:p>
          <a:endParaRPr lang="en-US"/>
        </a:p>
      </dgm:t>
    </dgm:pt>
    <dgm:pt modelId="{92D75FE5-7611-447B-8AE6-3EB88D84FF82}">
      <dgm:prSet/>
      <dgm:spPr/>
      <dgm:t>
        <a:bodyPr/>
        <a:lstStyle/>
        <a:p>
          <a:r>
            <a:rPr lang="en-US" dirty="0"/>
            <a:t>(I received the outcome I deserved.)</a:t>
          </a:r>
        </a:p>
      </dgm:t>
    </dgm:pt>
    <dgm:pt modelId="{62083C7A-18AC-4760-9ABB-C2F090DFC0B7}" type="parTrans" cxnId="{753C3C32-36B2-4192-A19C-FCE040FBD831}">
      <dgm:prSet/>
      <dgm:spPr/>
      <dgm:t>
        <a:bodyPr/>
        <a:lstStyle/>
        <a:p>
          <a:endParaRPr lang="en-US"/>
        </a:p>
      </dgm:t>
    </dgm:pt>
    <dgm:pt modelId="{FF091445-FADE-4786-B71D-1436CB436905}" type="sibTrans" cxnId="{753C3C32-36B2-4192-A19C-FCE040FBD831}">
      <dgm:prSet/>
      <dgm:spPr/>
      <dgm:t>
        <a:bodyPr/>
        <a:lstStyle/>
        <a:p>
          <a:endParaRPr lang="en-US"/>
        </a:p>
      </dgm:t>
    </dgm:pt>
    <dgm:pt modelId="{730BB822-F734-40DB-914B-632E7E73CA64}" type="pres">
      <dgm:prSet presAssocID="{92811A96-BE5C-4B1C-A0D0-EB3E873D8DBA}" presName="linear" presStyleCnt="0">
        <dgm:presLayoutVars>
          <dgm:dir/>
          <dgm:animLvl val="lvl"/>
          <dgm:resizeHandles val="exact"/>
        </dgm:presLayoutVars>
      </dgm:prSet>
      <dgm:spPr/>
    </dgm:pt>
    <dgm:pt modelId="{F11177A5-D461-4121-B74A-A5B4E0935DAC}" type="pres">
      <dgm:prSet presAssocID="{DB8D8412-517C-4A33-965B-AF3D55E92AEA}" presName="parentLin" presStyleCnt="0"/>
      <dgm:spPr/>
    </dgm:pt>
    <dgm:pt modelId="{89D70467-E3D4-41FE-9EAE-C3FB723515AD}" type="pres">
      <dgm:prSet presAssocID="{DB8D8412-517C-4A33-965B-AF3D55E92AEA}" presName="parentLeftMargin" presStyleLbl="node1" presStyleIdx="0" presStyleCnt="3"/>
      <dgm:spPr/>
    </dgm:pt>
    <dgm:pt modelId="{6EDE3BC9-996F-4069-B9BA-E7E37364ACA6}" type="pres">
      <dgm:prSet presAssocID="{DB8D8412-517C-4A33-965B-AF3D55E92AE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CD1F7BE-C44D-469F-9139-304A7989F883}" type="pres">
      <dgm:prSet presAssocID="{DB8D8412-517C-4A33-965B-AF3D55E92AEA}" presName="negativeSpace" presStyleCnt="0"/>
      <dgm:spPr/>
    </dgm:pt>
    <dgm:pt modelId="{A7545C2B-BD23-407D-9178-EDC189F634DE}" type="pres">
      <dgm:prSet presAssocID="{DB8D8412-517C-4A33-965B-AF3D55E92AEA}" presName="childText" presStyleLbl="conFgAcc1" presStyleIdx="0" presStyleCnt="3">
        <dgm:presLayoutVars>
          <dgm:bulletEnabled val="1"/>
        </dgm:presLayoutVars>
      </dgm:prSet>
      <dgm:spPr/>
    </dgm:pt>
    <dgm:pt modelId="{9196F363-4DC2-46FD-A4E5-C1797836E279}" type="pres">
      <dgm:prSet presAssocID="{72261C9F-B5F6-489F-9F63-ECDD742E147E}" presName="spaceBetweenRectangles" presStyleCnt="0"/>
      <dgm:spPr/>
    </dgm:pt>
    <dgm:pt modelId="{0F2E66B0-2F09-40EA-98B7-37B1D2D520BF}" type="pres">
      <dgm:prSet presAssocID="{DED71217-D2DC-41E7-8D3B-CF651536B12B}" presName="parentLin" presStyleCnt="0"/>
      <dgm:spPr/>
    </dgm:pt>
    <dgm:pt modelId="{63C3829C-3B11-46CF-B486-AD11FBBD2699}" type="pres">
      <dgm:prSet presAssocID="{DED71217-D2DC-41E7-8D3B-CF651536B12B}" presName="parentLeftMargin" presStyleLbl="node1" presStyleIdx="0" presStyleCnt="3"/>
      <dgm:spPr/>
    </dgm:pt>
    <dgm:pt modelId="{9DB655A9-9AB9-4E30-9966-28398FCD9C3B}" type="pres">
      <dgm:prSet presAssocID="{DED71217-D2DC-41E7-8D3B-CF651536B12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07F2A60-A86B-4326-B956-0A9629B2968D}" type="pres">
      <dgm:prSet presAssocID="{DED71217-D2DC-41E7-8D3B-CF651536B12B}" presName="negativeSpace" presStyleCnt="0"/>
      <dgm:spPr/>
    </dgm:pt>
    <dgm:pt modelId="{A7A55853-B943-497B-A437-0FA975B52621}" type="pres">
      <dgm:prSet presAssocID="{DED71217-D2DC-41E7-8D3B-CF651536B12B}" presName="childText" presStyleLbl="conFgAcc1" presStyleIdx="1" presStyleCnt="3">
        <dgm:presLayoutVars>
          <dgm:bulletEnabled val="1"/>
        </dgm:presLayoutVars>
      </dgm:prSet>
      <dgm:spPr/>
    </dgm:pt>
    <dgm:pt modelId="{8D1C93C1-B17F-42BE-A8CF-A6E94C9C6A4A}" type="pres">
      <dgm:prSet presAssocID="{F949A57B-0525-4047-BDFD-9B8C7F4F8A70}" presName="spaceBetweenRectangles" presStyleCnt="0"/>
      <dgm:spPr/>
    </dgm:pt>
    <dgm:pt modelId="{58694961-BB80-43DE-AD29-265DB8A282A6}" type="pres">
      <dgm:prSet presAssocID="{B226944E-2031-4F2D-8D51-7BEBAC11E83D}" presName="parentLin" presStyleCnt="0"/>
      <dgm:spPr/>
    </dgm:pt>
    <dgm:pt modelId="{A63ECF01-72EA-4090-966D-B06BCB60BA7B}" type="pres">
      <dgm:prSet presAssocID="{B226944E-2031-4F2D-8D51-7BEBAC11E83D}" presName="parentLeftMargin" presStyleLbl="node1" presStyleIdx="1" presStyleCnt="3"/>
      <dgm:spPr/>
    </dgm:pt>
    <dgm:pt modelId="{AAE24E5A-A639-47E0-AAF8-92C2777CF6FC}" type="pres">
      <dgm:prSet presAssocID="{B226944E-2031-4F2D-8D51-7BEBAC11E83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A99A09A-8CF0-489B-83CB-AD20648796DC}" type="pres">
      <dgm:prSet presAssocID="{B226944E-2031-4F2D-8D51-7BEBAC11E83D}" presName="negativeSpace" presStyleCnt="0"/>
      <dgm:spPr/>
    </dgm:pt>
    <dgm:pt modelId="{9C1A8F59-70A0-4995-8865-D65EA1E68145}" type="pres">
      <dgm:prSet presAssocID="{B226944E-2031-4F2D-8D51-7BEBAC11E83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3F12F07-2B81-494C-8D2D-08A537BFD3AC}" srcId="{B226944E-2031-4F2D-8D51-7BEBAC11E83D}" destId="{3988903F-FB16-4D21-83A8-405F6E686BA8}" srcOrd="0" destOrd="0" parTransId="{C857BC61-03EE-44C8-A15D-8160C6EEF18A}" sibTransId="{684480A7-6DB1-4E4E-A563-43FC6D83A22D}"/>
    <dgm:cxn modelId="{9197B212-F676-4EDE-A14E-F6F0916E04D6}" srcId="{92811A96-BE5C-4B1C-A0D0-EB3E873D8DBA}" destId="{B226944E-2031-4F2D-8D51-7BEBAC11E83D}" srcOrd="2" destOrd="0" parTransId="{CAC9EC14-B9B0-408C-A607-6AEB26312278}" sibTransId="{D46EACBC-F3E9-4759-BC90-0389A111FA0B}"/>
    <dgm:cxn modelId="{6D85DC1D-CD5D-475E-B0AD-57C4F77A2B83}" type="presOf" srcId="{B226944E-2031-4F2D-8D51-7BEBAC11E83D}" destId="{A63ECF01-72EA-4090-966D-B06BCB60BA7B}" srcOrd="0" destOrd="0" presId="urn:microsoft.com/office/officeart/2005/8/layout/list1"/>
    <dgm:cxn modelId="{A2BD732B-23AE-42B2-8696-07396E1928D2}" type="presOf" srcId="{7C76DB1F-26EE-4140-8E21-5D9131266A49}" destId="{A7545C2B-BD23-407D-9178-EDC189F634DE}" srcOrd="0" destOrd="0" presId="urn:microsoft.com/office/officeart/2005/8/layout/list1"/>
    <dgm:cxn modelId="{753C3C32-36B2-4192-A19C-FCE040FBD831}" srcId="{DED71217-D2DC-41E7-8D3B-CF651536B12B}" destId="{92D75FE5-7611-447B-8AE6-3EB88D84FF82}" srcOrd="0" destOrd="0" parTransId="{62083C7A-18AC-4760-9ABB-C2F090DFC0B7}" sibTransId="{FF091445-FADE-4786-B71D-1436CB436905}"/>
    <dgm:cxn modelId="{8538F941-5815-4E2A-8A0C-DE5453A94A08}" srcId="{92811A96-BE5C-4B1C-A0D0-EB3E873D8DBA}" destId="{DB8D8412-517C-4A33-965B-AF3D55E92AEA}" srcOrd="0" destOrd="0" parTransId="{CEEFBC54-5BFD-440D-BF83-E10A6E3247D3}" sibTransId="{72261C9F-B5F6-489F-9F63-ECDD742E147E}"/>
    <dgm:cxn modelId="{F0BC7D64-12EF-4B7A-BC66-F605B51A6EFC}" type="presOf" srcId="{3988903F-FB16-4D21-83A8-405F6E686BA8}" destId="{9C1A8F59-70A0-4995-8865-D65EA1E68145}" srcOrd="0" destOrd="0" presId="urn:microsoft.com/office/officeart/2005/8/layout/list1"/>
    <dgm:cxn modelId="{A1159548-2566-4039-940A-675C2A491A34}" type="presOf" srcId="{DB8D8412-517C-4A33-965B-AF3D55E92AEA}" destId="{89D70467-E3D4-41FE-9EAE-C3FB723515AD}" srcOrd="0" destOrd="0" presId="urn:microsoft.com/office/officeart/2005/8/layout/list1"/>
    <dgm:cxn modelId="{4379766A-9B83-4D5A-A0C5-988DBE9EE75B}" srcId="{B226944E-2031-4F2D-8D51-7BEBAC11E83D}" destId="{2D23EC47-0B23-4522-9B9A-FEE93C5C3FE0}" srcOrd="1" destOrd="0" parTransId="{FCFCDE46-2512-41E0-A92B-AA6A99725416}" sibTransId="{2A764151-845A-4D6E-9406-8D84CBE2DF5D}"/>
    <dgm:cxn modelId="{DE462B5A-DEAA-43EE-BBA2-2342F0E6B8D9}" type="presOf" srcId="{DED71217-D2DC-41E7-8D3B-CF651536B12B}" destId="{9DB655A9-9AB9-4E30-9966-28398FCD9C3B}" srcOrd="1" destOrd="0" presId="urn:microsoft.com/office/officeart/2005/8/layout/list1"/>
    <dgm:cxn modelId="{8440807A-4560-42DA-8226-8490047C8223}" srcId="{92811A96-BE5C-4B1C-A0D0-EB3E873D8DBA}" destId="{DED71217-D2DC-41E7-8D3B-CF651536B12B}" srcOrd="1" destOrd="0" parTransId="{7B607F3B-ADE6-4E77-974C-2EF0337353AC}" sibTransId="{F949A57B-0525-4047-BDFD-9B8C7F4F8A70}"/>
    <dgm:cxn modelId="{B016EAA1-84D5-4322-8F42-79841454F000}" type="presOf" srcId="{92D75FE5-7611-447B-8AE6-3EB88D84FF82}" destId="{A7A55853-B943-497B-A437-0FA975B52621}" srcOrd="0" destOrd="0" presId="urn:microsoft.com/office/officeart/2005/8/layout/list1"/>
    <dgm:cxn modelId="{222246A3-8EDF-4DD8-B6B7-80954D798A7A}" type="presOf" srcId="{92811A96-BE5C-4B1C-A0D0-EB3E873D8DBA}" destId="{730BB822-F734-40DB-914B-632E7E73CA64}" srcOrd="0" destOrd="0" presId="urn:microsoft.com/office/officeart/2005/8/layout/list1"/>
    <dgm:cxn modelId="{0708DDA6-C9F7-4B05-9CA7-869D1D4F1719}" type="presOf" srcId="{2D23EC47-0B23-4522-9B9A-FEE93C5C3FE0}" destId="{9C1A8F59-70A0-4995-8865-D65EA1E68145}" srcOrd="0" destOrd="1" presId="urn:microsoft.com/office/officeart/2005/8/layout/list1"/>
    <dgm:cxn modelId="{CC7532C1-8556-4E41-8A44-4D08B51ABAB4}" type="presOf" srcId="{B226944E-2031-4F2D-8D51-7BEBAC11E83D}" destId="{AAE24E5A-A639-47E0-AAF8-92C2777CF6FC}" srcOrd="1" destOrd="0" presId="urn:microsoft.com/office/officeart/2005/8/layout/list1"/>
    <dgm:cxn modelId="{300112D3-832C-4E5A-A994-36C2644AE000}" srcId="{DB8D8412-517C-4A33-965B-AF3D55E92AEA}" destId="{7C76DB1F-26EE-4140-8E21-5D9131266A49}" srcOrd="0" destOrd="0" parTransId="{9F30C587-3F7B-4C7D-A655-63CB38E9F8FC}" sibTransId="{BC992206-E18F-496F-9863-090DFC8F736F}"/>
    <dgm:cxn modelId="{DE5D06DB-05D6-4CCB-BE91-45F11EFC520A}" type="presOf" srcId="{DED71217-D2DC-41E7-8D3B-CF651536B12B}" destId="{63C3829C-3B11-46CF-B486-AD11FBBD2699}" srcOrd="0" destOrd="0" presId="urn:microsoft.com/office/officeart/2005/8/layout/list1"/>
    <dgm:cxn modelId="{9E104CEA-614D-4695-B3C0-A6ACE24DD62B}" type="presOf" srcId="{DB8D8412-517C-4A33-965B-AF3D55E92AEA}" destId="{6EDE3BC9-996F-4069-B9BA-E7E37364ACA6}" srcOrd="1" destOrd="0" presId="urn:microsoft.com/office/officeart/2005/8/layout/list1"/>
    <dgm:cxn modelId="{8ED9B4C3-558C-4EA9-B924-006458744D98}" type="presParOf" srcId="{730BB822-F734-40DB-914B-632E7E73CA64}" destId="{F11177A5-D461-4121-B74A-A5B4E0935DAC}" srcOrd="0" destOrd="0" presId="urn:microsoft.com/office/officeart/2005/8/layout/list1"/>
    <dgm:cxn modelId="{8CBC56BA-B91B-459B-996A-C19A5F96B03B}" type="presParOf" srcId="{F11177A5-D461-4121-B74A-A5B4E0935DAC}" destId="{89D70467-E3D4-41FE-9EAE-C3FB723515AD}" srcOrd="0" destOrd="0" presId="urn:microsoft.com/office/officeart/2005/8/layout/list1"/>
    <dgm:cxn modelId="{3D53162E-8B90-4451-9593-9E4C491D6FFD}" type="presParOf" srcId="{F11177A5-D461-4121-B74A-A5B4E0935DAC}" destId="{6EDE3BC9-996F-4069-B9BA-E7E37364ACA6}" srcOrd="1" destOrd="0" presId="urn:microsoft.com/office/officeart/2005/8/layout/list1"/>
    <dgm:cxn modelId="{76BEF4D1-18B1-4DEB-9A3E-8C4ADECBDC77}" type="presParOf" srcId="{730BB822-F734-40DB-914B-632E7E73CA64}" destId="{5CD1F7BE-C44D-469F-9139-304A7989F883}" srcOrd="1" destOrd="0" presId="urn:microsoft.com/office/officeart/2005/8/layout/list1"/>
    <dgm:cxn modelId="{67733178-B602-4BA0-B374-58D84B348CCB}" type="presParOf" srcId="{730BB822-F734-40DB-914B-632E7E73CA64}" destId="{A7545C2B-BD23-407D-9178-EDC189F634DE}" srcOrd="2" destOrd="0" presId="urn:microsoft.com/office/officeart/2005/8/layout/list1"/>
    <dgm:cxn modelId="{DD007217-2154-42B7-8B98-6D0121F50F59}" type="presParOf" srcId="{730BB822-F734-40DB-914B-632E7E73CA64}" destId="{9196F363-4DC2-46FD-A4E5-C1797836E279}" srcOrd="3" destOrd="0" presId="urn:microsoft.com/office/officeart/2005/8/layout/list1"/>
    <dgm:cxn modelId="{983C6D2D-8A44-44EC-ADB7-ED7D20A34206}" type="presParOf" srcId="{730BB822-F734-40DB-914B-632E7E73CA64}" destId="{0F2E66B0-2F09-40EA-98B7-37B1D2D520BF}" srcOrd="4" destOrd="0" presId="urn:microsoft.com/office/officeart/2005/8/layout/list1"/>
    <dgm:cxn modelId="{F09519BB-BC7B-4158-B975-1B12D33B5E09}" type="presParOf" srcId="{0F2E66B0-2F09-40EA-98B7-37B1D2D520BF}" destId="{63C3829C-3B11-46CF-B486-AD11FBBD2699}" srcOrd="0" destOrd="0" presId="urn:microsoft.com/office/officeart/2005/8/layout/list1"/>
    <dgm:cxn modelId="{D02D0BAC-FF70-44F6-8CCD-B3B392B418B5}" type="presParOf" srcId="{0F2E66B0-2F09-40EA-98B7-37B1D2D520BF}" destId="{9DB655A9-9AB9-4E30-9966-28398FCD9C3B}" srcOrd="1" destOrd="0" presId="urn:microsoft.com/office/officeart/2005/8/layout/list1"/>
    <dgm:cxn modelId="{7D133091-D840-4115-B3FE-4918304BA2A2}" type="presParOf" srcId="{730BB822-F734-40DB-914B-632E7E73CA64}" destId="{D07F2A60-A86B-4326-B956-0A9629B2968D}" srcOrd="5" destOrd="0" presId="urn:microsoft.com/office/officeart/2005/8/layout/list1"/>
    <dgm:cxn modelId="{6CE9C3C8-6735-4EC6-9246-7A042C1637BF}" type="presParOf" srcId="{730BB822-F734-40DB-914B-632E7E73CA64}" destId="{A7A55853-B943-497B-A437-0FA975B52621}" srcOrd="6" destOrd="0" presId="urn:microsoft.com/office/officeart/2005/8/layout/list1"/>
    <dgm:cxn modelId="{CD68E9BF-EA7F-4EE2-BA98-46BB267FFCE9}" type="presParOf" srcId="{730BB822-F734-40DB-914B-632E7E73CA64}" destId="{8D1C93C1-B17F-42BE-A8CF-A6E94C9C6A4A}" srcOrd="7" destOrd="0" presId="urn:microsoft.com/office/officeart/2005/8/layout/list1"/>
    <dgm:cxn modelId="{5B6EC036-4DEC-44BE-BF16-66028AD5F7CC}" type="presParOf" srcId="{730BB822-F734-40DB-914B-632E7E73CA64}" destId="{58694961-BB80-43DE-AD29-265DB8A282A6}" srcOrd="8" destOrd="0" presId="urn:microsoft.com/office/officeart/2005/8/layout/list1"/>
    <dgm:cxn modelId="{C08FBEB3-5BF7-4F65-9F3A-159787DFF31D}" type="presParOf" srcId="{58694961-BB80-43DE-AD29-265DB8A282A6}" destId="{A63ECF01-72EA-4090-966D-B06BCB60BA7B}" srcOrd="0" destOrd="0" presId="urn:microsoft.com/office/officeart/2005/8/layout/list1"/>
    <dgm:cxn modelId="{5EB34127-C02E-44C5-9762-FCC0BF1C3E61}" type="presParOf" srcId="{58694961-BB80-43DE-AD29-265DB8A282A6}" destId="{AAE24E5A-A639-47E0-AAF8-92C2777CF6FC}" srcOrd="1" destOrd="0" presId="urn:microsoft.com/office/officeart/2005/8/layout/list1"/>
    <dgm:cxn modelId="{670B0554-8ACF-4508-A24F-B58E0EF735FA}" type="presParOf" srcId="{730BB822-F734-40DB-914B-632E7E73CA64}" destId="{3A99A09A-8CF0-489B-83CB-AD20648796DC}" srcOrd="9" destOrd="0" presId="urn:microsoft.com/office/officeart/2005/8/layout/list1"/>
    <dgm:cxn modelId="{61614380-B924-4052-9BBE-4634527B0A10}" type="presParOf" srcId="{730BB822-F734-40DB-914B-632E7E73CA64}" destId="{9C1A8F59-70A0-4995-8865-D65EA1E6814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E56E374-A72B-436C-8BFC-8F8176B65A59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806916A-557A-4D22-B376-7A090909DBA5}">
      <dgm:prSet/>
      <dgm:spPr/>
      <dgm:t>
        <a:bodyPr/>
        <a:lstStyle/>
        <a:p>
          <a:r>
            <a:rPr lang="en-US" baseline="0"/>
            <a:t>These procedural justice findings apply to people’s everyday encounters with the legal system (courts; police).</a:t>
          </a:r>
          <a:endParaRPr lang="en-US"/>
        </a:p>
      </dgm:t>
    </dgm:pt>
    <dgm:pt modelId="{1D6D8933-80BF-4E57-939E-8C5C86C4B761}" type="parTrans" cxnId="{E606EF4E-A4AE-48AD-BAD3-FE4E85055B18}">
      <dgm:prSet/>
      <dgm:spPr/>
      <dgm:t>
        <a:bodyPr/>
        <a:lstStyle/>
        <a:p>
          <a:endParaRPr lang="en-US"/>
        </a:p>
      </dgm:t>
    </dgm:pt>
    <dgm:pt modelId="{87155CCA-B4FD-45CB-8417-F8311D730D8C}" type="sibTrans" cxnId="{E606EF4E-A4AE-48AD-BAD3-FE4E85055B18}">
      <dgm:prSet/>
      <dgm:spPr/>
      <dgm:t>
        <a:bodyPr/>
        <a:lstStyle/>
        <a:p>
          <a:endParaRPr lang="en-US"/>
        </a:p>
      </dgm:t>
    </dgm:pt>
    <dgm:pt modelId="{F1632EBC-5590-4839-821E-12221C2FD5B5}">
      <dgm:prSet/>
      <dgm:spPr/>
      <dgm:t>
        <a:bodyPr/>
        <a:lstStyle/>
        <a:p>
          <a:r>
            <a:rPr lang="en-US" baseline="0"/>
            <a:t>Increase decision acceptance (maintained over time).</a:t>
          </a:r>
          <a:endParaRPr lang="en-US"/>
        </a:p>
      </dgm:t>
    </dgm:pt>
    <dgm:pt modelId="{000B43AB-4C8E-4391-989A-B45EB79DB599}" type="parTrans" cxnId="{B58E123B-344C-4D63-9D6D-F2E851A1F7CC}">
      <dgm:prSet/>
      <dgm:spPr/>
      <dgm:t>
        <a:bodyPr/>
        <a:lstStyle/>
        <a:p>
          <a:endParaRPr lang="en-US"/>
        </a:p>
      </dgm:t>
    </dgm:pt>
    <dgm:pt modelId="{5EF61BD9-30CA-41D7-A2CA-DA70BF5C2603}" type="sibTrans" cxnId="{B58E123B-344C-4D63-9D6D-F2E851A1F7CC}">
      <dgm:prSet/>
      <dgm:spPr/>
      <dgm:t>
        <a:bodyPr/>
        <a:lstStyle/>
        <a:p>
          <a:endParaRPr lang="en-US"/>
        </a:p>
      </dgm:t>
    </dgm:pt>
    <dgm:pt modelId="{A0026646-05B4-465E-AEDB-167CA7CDDC55}">
      <dgm:prSet/>
      <dgm:spPr/>
      <dgm:t>
        <a:bodyPr/>
        <a:lstStyle/>
        <a:p>
          <a:r>
            <a:rPr lang="en-US" baseline="0"/>
            <a:t>Diminish anger and defiance toward authorities and system.</a:t>
          </a:r>
          <a:endParaRPr lang="en-US"/>
        </a:p>
      </dgm:t>
    </dgm:pt>
    <dgm:pt modelId="{3F5DFA3E-2695-4EDF-839F-A5F3637D3B39}" type="parTrans" cxnId="{7C50DBD2-7479-42BA-A233-8BB75C72CB6C}">
      <dgm:prSet/>
      <dgm:spPr/>
      <dgm:t>
        <a:bodyPr/>
        <a:lstStyle/>
        <a:p>
          <a:endParaRPr lang="en-US"/>
        </a:p>
      </dgm:t>
    </dgm:pt>
    <dgm:pt modelId="{0F0E31F6-7E6D-4841-A220-E717B4ABD86B}" type="sibTrans" cxnId="{7C50DBD2-7479-42BA-A233-8BB75C72CB6C}">
      <dgm:prSet/>
      <dgm:spPr/>
      <dgm:t>
        <a:bodyPr/>
        <a:lstStyle/>
        <a:p>
          <a:endParaRPr lang="en-US"/>
        </a:p>
      </dgm:t>
    </dgm:pt>
    <dgm:pt modelId="{B513AC24-15FC-4751-8109-177CFAE2492D}">
      <dgm:prSet/>
      <dgm:spPr/>
      <dgm:t>
        <a:bodyPr/>
        <a:lstStyle/>
        <a:p>
          <a:r>
            <a:rPr lang="en-US" baseline="0"/>
            <a:t>Create legitimacy.</a:t>
          </a:r>
          <a:endParaRPr lang="en-US"/>
        </a:p>
      </dgm:t>
    </dgm:pt>
    <dgm:pt modelId="{C9C7FCA8-1CDE-4FA1-82DF-16DAA388B6B6}" type="parTrans" cxnId="{CA2F08D1-288F-44F5-9CCE-CF547459F288}">
      <dgm:prSet/>
      <dgm:spPr/>
      <dgm:t>
        <a:bodyPr/>
        <a:lstStyle/>
        <a:p>
          <a:endParaRPr lang="en-US"/>
        </a:p>
      </dgm:t>
    </dgm:pt>
    <dgm:pt modelId="{7F6EBFA9-42C7-417F-8721-9FA833EEA595}" type="sibTrans" cxnId="{CA2F08D1-288F-44F5-9CCE-CF547459F288}">
      <dgm:prSet/>
      <dgm:spPr/>
      <dgm:t>
        <a:bodyPr/>
        <a:lstStyle/>
        <a:p>
          <a:endParaRPr lang="en-US"/>
        </a:p>
      </dgm:t>
    </dgm:pt>
    <dgm:pt modelId="{DF635297-4517-4194-9483-F9616F8A923E}" type="pres">
      <dgm:prSet presAssocID="{FE56E374-A72B-436C-8BFC-8F8176B65A59}" presName="Name0" presStyleCnt="0">
        <dgm:presLayoutVars>
          <dgm:dir/>
          <dgm:animLvl val="lvl"/>
          <dgm:resizeHandles val="exact"/>
        </dgm:presLayoutVars>
      </dgm:prSet>
      <dgm:spPr/>
    </dgm:pt>
    <dgm:pt modelId="{87C82A35-74A3-40A9-BBB2-C7C838C34878}" type="pres">
      <dgm:prSet presAssocID="{D806916A-557A-4D22-B376-7A090909DBA5}" presName="composite" presStyleCnt="0"/>
      <dgm:spPr/>
    </dgm:pt>
    <dgm:pt modelId="{869C3CE2-C697-483E-AA36-CF65F5E27D60}" type="pres">
      <dgm:prSet presAssocID="{D806916A-557A-4D22-B376-7A090909DBA5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0C7F6C75-75F6-479C-BA4E-C7EAD2DB6713}" type="pres">
      <dgm:prSet presAssocID="{D806916A-557A-4D22-B376-7A090909DBA5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092B4F01-D14B-4726-9585-EA0D8AF7B504}" type="presOf" srcId="{FE56E374-A72B-436C-8BFC-8F8176B65A59}" destId="{DF635297-4517-4194-9483-F9616F8A923E}" srcOrd="0" destOrd="0" presId="urn:microsoft.com/office/officeart/2005/8/layout/hList1"/>
    <dgm:cxn modelId="{B58E123B-344C-4D63-9D6D-F2E851A1F7CC}" srcId="{D806916A-557A-4D22-B376-7A090909DBA5}" destId="{F1632EBC-5590-4839-821E-12221C2FD5B5}" srcOrd="0" destOrd="0" parTransId="{000B43AB-4C8E-4391-989A-B45EB79DB599}" sibTransId="{5EF61BD9-30CA-41D7-A2CA-DA70BF5C2603}"/>
    <dgm:cxn modelId="{7DC45B6C-8752-4956-83D5-6FC26AC18CA8}" type="presOf" srcId="{D806916A-557A-4D22-B376-7A090909DBA5}" destId="{869C3CE2-C697-483E-AA36-CF65F5E27D60}" srcOrd="0" destOrd="0" presId="urn:microsoft.com/office/officeart/2005/8/layout/hList1"/>
    <dgm:cxn modelId="{E606EF4E-A4AE-48AD-BAD3-FE4E85055B18}" srcId="{FE56E374-A72B-436C-8BFC-8F8176B65A59}" destId="{D806916A-557A-4D22-B376-7A090909DBA5}" srcOrd="0" destOrd="0" parTransId="{1D6D8933-80BF-4E57-939E-8C5C86C4B761}" sibTransId="{87155CCA-B4FD-45CB-8417-F8311D730D8C}"/>
    <dgm:cxn modelId="{60BD0DCA-8492-454C-B967-C8BAA6F6FBDB}" type="presOf" srcId="{A0026646-05B4-465E-AEDB-167CA7CDDC55}" destId="{0C7F6C75-75F6-479C-BA4E-C7EAD2DB6713}" srcOrd="0" destOrd="1" presId="urn:microsoft.com/office/officeart/2005/8/layout/hList1"/>
    <dgm:cxn modelId="{62AAAACB-F1D1-4367-B108-0A34FF92E9D2}" type="presOf" srcId="{B513AC24-15FC-4751-8109-177CFAE2492D}" destId="{0C7F6C75-75F6-479C-BA4E-C7EAD2DB6713}" srcOrd="0" destOrd="2" presId="urn:microsoft.com/office/officeart/2005/8/layout/hList1"/>
    <dgm:cxn modelId="{CA2F08D1-288F-44F5-9CCE-CF547459F288}" srcId="{D806916A-557A-4D22-B376-7A090909DBA5}" destId="{B513AC24-15FC-4751-8109-177CFAE2492D}" srcOrd="2" destOrd="0" parTransId="{C9C7FCA8-1CDE-4FA1-82DF-16DAA388B6B6}" sibTransId="{7F6EBFA9-42C7-417F-8721-9FA833EEA595}"/>
    <dgm:cxn modelId="{06CE77D2-9A98-47D2-9763-3D23C29B53AA}" type="presOf" srcId="{F1632EBC-5590-4839-821E-12221C2FD5B5}" destId="{0C7F6C75-75F6-479C-BA4E-C7EAD2DB6713}" srcOrd="0" destOrd="0" presId="urn:microsoft.com/office/officeart/2005/8/layout/hList1"/>
    <dgm:cxn modelId="{7C50DBD2-7479-42BA-A233-8BB75C72CB6C}" srcId="{D806916A-557A-4D22-B376-7A090909DBA5}" destId="{A0026646-05B4-465E-AEDB-167CA7CDDC55}" srcOrd="1" destOrd="0" parTransId="{3F5DFA3E-2695-4EDF-839F-A5F3637D3B39}" sibTransId="{0F0E31F6-7E6D-4841-A220-E717B4ABD86B}"/>
    <dgm:cxn modelId="{4DA2E2D8-F786-4706-94E8-7B324422C415}" type="presParOf" srcId="{DF635297-4517-4194-9483-F9616F8A923E}" destId="{87C82A35-74A3-40A9-BBB2-C7C838C34878}" srcOrd="0" destOrd="0" presId="urn:microsoft.com/office/officeart/2005/8/layout/hList1"/>
    <dgm:cxn modelId="{08DFB8EE-04D2-4BEF-BC09-E4AA95DFAF6C}" type="presParOf" srcId="{87C82A35-74A3-40A9-BBB2-C7C838C34878}" destId="{869C3CE2-C697-483E-AA36-CF65F5E27D60}" srcOrd="0" destOrd="0" presId="urn:microsoft.com/office/officeart/2005/8/layout/hList1"/>
    <dgm:cxn modelId="{DCF4B502-C62A-41A8-9B54-68B36014D945}" type="presParOf" srcId="{87C82A35-74A3-40A9-BBB2-C7C838C34878}" destId="{0C7F6C75-75F6-479C-BA4E-C7EAD2DB671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7FE1E5D-8A66-4FC8-A02A-EA692C0A82AA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0845D6-D91A-443E-B93F-A4AF28EE7F4D}">
      <dgm:prSet custT="1"/>
      <dgm:spPr/>
      <dgm:t>
        <a:bodyPr/>
        <a:lstStyle/>
        <a:p>
          <a:r>
            <a:rPr lang="en-US" sz="2000" baseline="0" dirty="0"/>
            <a:t>Longitude study of restorative justice conferences showed that the rate of re-offense for breaking the same law was 1/5 as high between those who viewed the decision with high legitimacy compared to those who viewed the decision with low legitimacy</a:t>
          </a:r>
          <a:endParaRPr lang="en-US" sz="2000" dirty="0"/>
        </a:p>
      </dgm:t>
    </dgm:pt>
    <dgm:pt modelId="{E8941F95-A9A1-4D3B-BFD8-C34B8BDA4DD9}" type="parTrans" cxnId="{069DDAA8-B8C7-4814-9274-54A710111D03}">
      <dgm:prSet/>
      <dgm:spPr/>
      <dgm:t>
        <a:bodyPr/>
        <a:lstStyle/>
        <a:p>
          <a:endParaRPr lang="en-US"/>
        </a:p>
      </dgm:t>
    </dgm:pt>
    <dgm:pt modelId="{4BC53D3B-86E0-4F3B-A1A8-4946305F7B4A}" type="sibTrans" cxnId="{069DDAA8-B8C7-4814-9274-54A710111D03}">
      <dgm:prSet/>
      <dgm:spPr/>
      <dgm:t>
        <a:bodyPr/>
        <a:lstStyle/>
        <a:p>
          <a:endParaRPr lang="en-US"/>
        </a:p>
      </dgm:t>
    </dgm:pt>
    <dgm:pt modelId="{FE489D32-D9D7-42E8-B586-C0C60CB2A31D}">
      <dgm:prSet custT="1"/>
      <dgm:spPr/>
      <dgm:t>
        <a:bodyPr/>
        <a:lstStyle/>
        <a:p>
          <a:r>
            <a:rPr lang="en-US" sz="2000" baseline="0" dirty="0"/>
            <a:t>Study also found those affects endured even 4 years later </a:t>
          </a:r>
          <a:endParaRPr lang="en-US" sz="2000" dirty="0"/>
        </a:p>
      </dgm:t>
    </dgm:pt>
    <dgm:pt modelId="{F07B060D-DB04-491B-98DA-0B04966F2D7D}" type="parTrans" cxnId="{363A62CD-F200-4E4E-B0C6-5C9F6BA3225B}">
      <dgm:prSet/>
      <dgm:spPr/>
      <dgm:t>
        <a:bodyPr/>
        <a:lstStyle/>
        <a:p>
          <a:endParaRPr lang="en-US"/>
        </a:p>
      </dgm:t>
    </dgm:pt>
    <dgm:pt modelId="{B4131DB7-8CE4-41A9-BE39-2345AF4AD0D1}" type="sibTrans" cxnId="{363A62CD-F200-4E4E-B0C6-5C9F6BA3225B}">
      <dgm:prSet/>
      <dgm:spPr/>
      <dgm:t>
        <a:bodyPr/>
        <a:lstStyle/>
        <a:p>
          <a:endParaRPr lang="en-US"/>
        </a:p>
      </dgm:t>
    </dgm:pt>
    <dgm:pt modelId="{FAF1EBD0-9FCA-4475-8231-0A8FE86E89B1}">
      <dgm:prSet custT="1"/>
      <dgm:spPr/>
      <dgm:t>
        <a:bodyPr/>
        <a:lstStyle/>
        <a:p>
          <a:r>
            <a:rPr lang="en-US" sz="2000" baseline="0" dirty="0"/>
            <a:t>Another study showed that a 2 hour procedural justice re-entry meeting was associated with a 40% decrease in the likely hood of rearrests.  </a:t>
          </a:r>
          <a:endParaRPr lang="en-US" sz="2000" dirty="0"/>
        </a:p>
      </dgm:t>
    </dgm:pt>
    <dgm:pt modelId="{3DFF39E9-9B2F-4360-89DF-99E5A10A9F10}" type="parTrans" cxnId="{9B1CA703-F295-4538-A276-99363B1ADC41}">
      <dgm:prSet/>
      <dgm:spPr/>
      <dgm:t>
        <a:bodyPr/>
        <a:lstStyle/>
        <a:p>
          <a:endParaRPr lang="en-US"/>
        </a:p>
      </dgm:t>
    </dgm:pt>
    <dgm:pt modelId="{3274658A-00CF-4877-A72E-6AD25D3697DB}" type="sibTrans" cxnId="{9B1CA703-F295-4538-A276-99363B1ADC41}">
      <dgm:prSet/>
      <dgm:spPr/>
      <dgm:t>
        <a:bodyPr/>
        <a:lstStyle/>
        <a:p>
          <a:endParaRPr lang="en-US"/>
        </a:p>
      </dgm:t>
    </dgm:pt>
    <dgm:pt modelId="{ABF18B4D-D000-4991-ABAB-3C96986F15FE}" type="pres">
      <dgm:prSet presAssocID="{77FE1E5D-8A66-4FC8-A02A-EA692C0A82AA}" presName="diagram" presStyleCnt="0">
        <dgm:presLayoutVars>
          <dgm:dir/>
          <dgm:resizeHandles val="exact"/>
        </dgm:presLayoutVars>
      </dgm:prSet>
      <dgm:spPr/>
    </dgm:pt>
    <dgm:pt modelId="{F1127036-1CD7-422F-BF9A-CB4EED0D788D}" type="pres">
      <dgm:prSet presAssocID="{9E0845D6-D91A-443E-B93F-A4AF28EE7F4D}" presName="node" presStyleLbl="node1" presStyleIdx="0" presStyleCnt="3" custScaleX="158200">
        <dgm:presLayoutVars>
          <dgm:bulletEnabled val="1"/>
        </dgm:presLayoutVars>
      </dgm:prSet>
      <dgm:spPr/>
    </dgm:pt>
    <dgm:pt modelId="{B5523D24-AC85-4FFB-9C49-87D472D15818}" type="pres">
      <dgm:prSet presAssocID="{4BC53D3B-86E0-4F3B-A1A8-4946305F7B4A}" presName="sibTrans" presStyleCnt="0"/>
      <dgm:spPr/>
    </dgm:pt>
    <dgm:pt modelId="{90F2C719-8E09-4886-8787-5BEEA5300E71}" type="pres">
      <dgm:prSet presAssocID="{FE489D32-D9D7-42E8-B586-C0C60CB2A31D}" presName="node" presStyleLbl="node1" presStyleIdx="1" presStyleCnt="3">
        <dgm:presLayoutVars>
          <dgm:bulletEnabled val="1"/>
        </dgm:presLayoutVars>
      </dgm:prSet>
      <dgm:spPr/>
    </dgm:pt>
    <dgm:pt modelId="{77D2B19F-78CF-46C5-B80D-D217CDAFC918}" type="pres">
      <dgm:prSet presAssocID="{B4131DB7-8CE4-41A9-BE39-2345AF4AD0D1}" presName="sibTrans" presStyleCnt="0"/>
      <dgm:spPr/>
    </dgm:pt>
    <dgm:pt modelId="{3D26218B-03C4-4BEB-9B06-94B5DBDD2765}" type="pres">
      <dgm:prSet presAssocID="{FAF1EBD0-9FCA-4475-8231-0A8FE86E89B1}" presName="node" presStyleLbl="node1" presStyleIdx="2" presStyleCnt="3">
        <dgm:presLayoutVars>
          <dgm:bulletEnabled val="1"/>
        </dgm:presLayoutVars>
      </dgm:prSet>
      <dgm:spPr/>
    </dgm:pt>
  </dgm:ptLst>
  <dgm:cxnLst>
    <dgm:cxn modelId="{9B1CA703-F295-4538-A276-99363B1ADC41}" srcId="{77FE1E5D-8A66-4FC8-A02A-EA692C0A82AA}" destId="{FAF1EBD0-9FCA-4475-8231-0A8FE86E89B1}" srcOrd="2" destOrd="0" parTransId="{3DFF39E9-9B2F-4360-89DF-99E5A10A9F10}" sibTransId="{3274658A-00CF-4877-A72E-6AD25D3697DB}"/>
    <dgm:cxn modelId="{575FCC38-FFDE-47D5-B830-4DF1637A4172}" type="presOf" srcId="{77FE1E5D-8A66-4FC8-A02A-EA692C0A82AA}" destId="{ABF18B4D-D000-4991-ABAB-3C96986F15FE}" srcOrd="0" destOrd="0" presId="urn:microsoft.com/office/officeart/2005/8/layout/default"/>
    <dgm:cxn modelId="{CA12D85E-D7DE-452B-9301-D270A8BE5DAD}" type="presOf" srcId="{9E0845D6-D91A-443E-B93F-A4AF28EE7F4D}" destId="{F1127036-1CD7-422F-BF9A-CB4EED0D788D}" srcOrd="0" destOrd="0" presId="urn:microsoft.com/office/officeart/2005/8/layout/default"/>
    <dgm:cxn modelId="{41182C84-2502-4A8B-A045-C7A1097A7347}" type="presOf" srcId="{FE489D32-D9D7-42E8-B586-C0C60CB2A31D}" destId="{90F2C719-8E09-4886-8787-5BEEA5300E71}" srcOrd="0" destOrd="0" presId="urn:microsoft.com/office/officeart/2005/8/layout/default"/>
    <dgm:cxn modelId="{069DDAA8-B8C7-4814-9274-54A710111D03}" srcId="{77FE1E5D-8A66-4FC8-A02A-EA692C0A82AA}" destId="{9E0845D6-D91A-443E-B93F-A4AF28EE7F4D}" srcOrd="0" destOrd="0" parTransId="{E8941F95-A9A1-4D3B-BFD8-C34B8BDA4DD9}" sibTransId="{4BC53D3B-86E0-4F3B-A1A8-4946305F7B4A}"/>
    <dgm:cxn modelId="{7DDD76CC-7427-48C6-8F02-81DBA22021AA}" type="presOf" srcId="{FAF1EBD0-9FCA-4475-8231-0A8FE86E89B1}" destId="{3D26218B-03C4-4BEB-9B06-94B5DBDD2765}" srcOrd="0" destOrd="0" presId="urn:microsoft.com/office/officeart/2005/8/layout/default"/>
    <dgm:cxn modelId="{363A62CD-F200-4E4E-B0C6-5C9F6BA3225B}" srcId="{77FE1E5D-8A66-4FC8-A02A-EA692C0A82AA}" destId="{FE489D32-D9D7-42E8-B586-C0C60CB2A31D}" srcOrd="1" destOrd="0" parTransId="{F07B060D-DB04-491B-98DA-0B04966F2D7D}" sibTransId="{B4131DB7-8CE4-41A9-BE39-2345AF4AD0D1}"/>
    <dgm:cxn modelId="{1C401608-F0BB-4642-9595-2A45EBCD2B68}" type="presParOf" srcId="{ABF18B4D-D000-4991-ABAB-3C96986F15FE}" destId="{F1127036-1CD7-422F-BF9A-CB4EED0D788D}" srcOrd="0" destOrd="0" presId="urn:microsoft.com/office/officeart/2005/8/layout/default"/>
    <dgm:cxn modelId="{7AE2AC60-322B-4AF5-9DD6-AADAF939A16E}" type="presParOf" srcId="{ABF18B4D-D000-4991-ABAB-3C96986F15FE}" destId="{B5523D24-AC85-4FFB-9C49-87D472D15818}" srcOrd="1" destOrd="0" presId="urn:microsoft.com/office/officeart/2005/8/layout/default"/>
    <dgm:cxn modelId="{2AECB0EE-84D0-43C7-A65F-A4DB51AFDE78}" type="presParOf" srcId="{ABF18B4D-D000-4991-ABAB-3C96986F15FE}" destId="{90F2C719-8E09-4886-8787-5BEEA5300E71}" srcOrd="2" destOrd="0" presId="urn:microsoft.com/office/officeart/2005/8/layout/default"/>
    <dgm:cxn modelId="{3D4624BB-4F88-4B10-8FD1-96DD20FC5C48}" type="presParOf" srcId="{ABF18B4D-D000-4991-ABAB-3C96986F15FE}" destId="{77D2B19F-78CF-46C5-B80D-D217CDAFC918}" srcOrd="3" destOrd="0" presId="urn:microsoft.com/office/officeart/2005/8/layout/default"/>
    <dgm:cxn modelId="{641E588D-EB32-4D24-B74D-105DC1DDF357}" type="presParOf" srcId="{ABF18B4D-D000-4991-ABAB-3C96986F15FE}" destId="{3D26218B-03C4-4BEB-9B06-94B5DBDD276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F6A019D-842F-441C-9B8D-08CABD09696E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7132C0-0DFD-4E3F-B76A-0EFE5B22B745}">
      <dgm:prSet custT="1"/>
      <dgm:spPr/>
      <dgm:t>
        <a:bodyPr/>
        <a:lstStyle/>
        <a:p>
          <a:r>
            <a:rPr lang="en-US" sz="2400" baseline="0" dirty="0"/>
            <a:t>The findings of what people are consider to be a fair procedure are true across ethnic and minority groups. </a:t>
          </a:r>
          <a:endParaRPr lang="en-US" sz="2400" dirty="0"/>
        </a:p>
      </dgm:t>
    </dgm:pt>
    <dgm:pt modelId="{304F481C-6BC9-4230-89DF-0C07F306C4D0}" type="parTrans" cxnId="{5B177526-13D1-4BE5-92D1-E39CD9374F7C}">
      <dgm:prSet/>
      <dgm:spPr/>
      <dgm:t>
        <a:bodyPr/>
        <a:lstStyle/>
        <a:p>
          <a:endParaRPr lang="en-US"/>
        </a:p>
      </dgm:t>
    </dgm:pt>
    <dgm:pt modelId="{D442A103-9428-4A24-8FB7-B1FB6B4FE1BB}" type="sibTrans" cxnId="{5B177526-13D1-4BE5-92D1-E39CD9374F7C}">
      <dgm:prSet/>
      <dgm:spPr/>
      <dgm:t>
        <a:bodyPr/>
        <a:lstStyle/>
        <a:p>
          <a:endParaRPr lang="en-US"/>
        </a:p>
      </dgm:t>
    </dgm:pt>
    <dgm:pt modelId="{109B4967-A8B6-447D-92DF-851D14A6AA2E}">
      <dgm:prSet custT="1"/>
      <dgm:spPr/>
      <dgm:t>
        <a:bodyPr/>
        <a:lstStyle/>
        <a:p>
          <a:r>
            <a:rPr lang="en-US" sz="2400" baseline="0" dirty="0"/>
            <a:t>Minority groups report experiencing less fairness, but what they consider a fair experience to be is the same, and they have the same correlation between experiencing fairness and accepting and complying with the decision. </a:t>
          </a:r>
          <a:endParaRPr lang="en-US" sz="2400" dirty="0"/>
        </a:p>
      </dgm:t>
    </dgm:pt>
    <dgm:pt modelId="{0262FF43-A5E0-4B02-9827-393A85C15CB9}" type="parTrans" cxnId="{B867E015-2B2F-4769-81CA-25805B7F8166}">
      <dgm:prSet/>
      <dgm:spPr/>
      <dgm:t>
        <a:bodyPr/>
        <a:lstStyle/>
        <a:p>
          <a:endParaRPr lang="en-US"/>
        </a:p>
      </dgm:t>
    </dgm:pt>
    <dgm:pt modelId="{3999B236-97BC-4CAF-B7D5-759CDED607DD}" type="sibTrans" cxnId="{B867E015-2B2F-4769-81CA-25805B7F8166}">
      <dgm:prSet/>
      <dgm:spPr/>
      <dgm:t>
        <a:bodyPr/>
        <a:lstStyle/>
        <a:p>
          <a:endParaRPr lang="en-US"/>
        </a:p>
      </dgm:t>
    </dgm:pt>
    <dgm:pt modelId="{FED2DC30-289E-439D-9E10-8DCF87BCEA22}" type="pres">
      <dgm:prSet presAssocID="{BF6A019D-842F-441C-9B8D-08CABD09696E}" presName="linear" presStyleCnt="0">
        <dgm:presLayoutVars>
          <dgm:animLvl val="lvl"/>
          <dgm:resizeHandles val="exact"/>
        </dgm:presLayoutVars>
      </dgm:prSet>
      <dgm:spPr/>
    </dgm:pt>
    <dgm:pt modelId="{F7C0D1FE-0D40-417B-8B1A-3BCAF3DCDDD7}" type="pres">
      <dgm:prSet presAssocID="{257132C0-0DFD-4E3F-B76A-0EFE5B22B745}" presName="parentText" presStyleLbl="node1" presStyleIdx="0" presStyleCnt="2" custScaleY="58948">
        <dgm:presLayoutVars>
          <dgm:chMax val="0"/>
          <dgm:bulletEnabled val="1"/>
        </dgm:presLayoutVars>
      </dgm:prSet>
      <dgm:spPr/>
    </dgm:pt>
    <dgm:pt modelId="{F7DB5BCB-6E53-435C-9EC9-7179F90A4DA3}" type="pres">
      <dgm:prSet presAssocID="{D442A103-9428-4A24-8FB7-B1FB6B4FE1BB}" presName="spacer" presStyleCnt="0"/>
      <dgm:spPr/>
    </dgm:pt>
    <dgm:pt modelId="{B40D792F-BEE6-4952-8543-80391B176E0E}" type="pres">
      <dgm:prSet presAssocID="{109B4967-A8B6-447D-92DF-851D14A6AA2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867E015-2B2F-4769-81CA-25805B7F8166}" srcId="{BF6A019D-842F-441C-9B8D-08CABD09696E}" destId="{109B4967-A8B6-447D-92DF-851D14A6AA2E}" srcOrd="1" destOrd="0" parTransId="{0262FF43-A5E0-4B02-9827-393A85C15CB9}" sibTransId="{3999B236-97BC-4CAF-B7D5-759CDED607DD}"/>
    <dgm:cxn modelId="{5B177526-13D1-4BE5-92D1-E39CD9374F7C}" srcId="{BF6A019D-842F-441C-9B8D-08CABD09696E}" destId="{257132C0-0DFD-4E3F-B76A-0EFE5B22B745}" srcOrd="0" destOrd="0" parTransId="{304F481C-6BC9-4230-89DF-0C07F306C4D0}" sibTransId="{D442A103-9428-4A24-8FB7-B1FB6B4FE1BB}"/>
    <dgm:cxn modelId="{07C91362-2037-481A-8786-1BDFED0FA3A3}" type="presOf" srcId="{257132C0-0DFD-4E3F-B76A-0EFE5B22B745}" destId="{F7C0D1FE-0D40-417B-8B1A-3BCAF3DCDDD7}" srcOrd="0" destOrd="0" presId="urn:microsoft.com/office/officeart/2005/8/layout/vList2"/>
    <dgm:cxn modelId="{4D018B49-6327-49C8-9C07-87B8456A9365}" type="presOf" srcId="{109B4967-A8B6-447D-92DF-851D14A6AA2E}" destId="{B40D792F-BEE6-4952-8543-80391B176E0E}" srcOrd="0" destOrd="0" presId="urn:microsoft.com/office/officeart/2005/8/layout/vList2"/>
    <dgm:cxn modelId="{3D6119EC-BF0B-4E47-8F45-6400D5C49038}" type="presOf" srcId="{BF6A019D-842F-441C-9B8D-08CABD09696E}" destId="{FED2DC30-289E-439D-9E10-8DCF87BCEA22}" srcOrd="0" destOrd="0" presId="urn:microsoft.com/office/officeart/2005/8/layout/vList2"/>
    <dgm:cxn modelId="{6160669D-399E-4D77-97EC-837857318017}" type="presParOf" srcId="{FED2DC30-289E-439D-9E10-8DCF87BCEA22}" destId="{F7C0D1FE-0D40-417B-8B1A-3BCAF3DCDDD7}" srcOrd="0" destOrd="0" presId="urn:microsoft.com/office/officeart/2005/8/layout/vList2"/>
    <dgm:cxn modelId="{2C1C52A5-11DC-4685-B757-1C04621F648F}" type="presParOf" srcId="{FED2DC30-289E-439D-9E10-8DCF87BCEA22}" destId="{F7DB5BCB-6E53-435C-9EC9-7179F90A4DA3}" srcOrd="1" destOrd="0" presId="urn:microsoft.com/office/officeart/2005/8/layout/vList2"/>
    <dgm:cxn modelId="{4C39D120-CCF4-4013-9742-AC7FFDB30431}" type="presParOf" srcId="{FED2DC30-289E-439D-9E10-8DCF87BCEA22}" destId="{B40D792F-BEE6-4952-8543-80391B176E0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CAD7061-CBEA-42FD-B8E4-92B1B50DC662}" type="doc">
      <dgm:prSet loTypeId="urn:microsoft.com/office/officeart/2005/8/layout/matrix3" loCatId="matrix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C3AB33-4A56-4DAC-A322-2AB4D8F22E87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dirty="0"/>
            <a:t>Voice</a:t>
          </a:r>
        </a:p>
      </dgm:t>
    </dgm:pt>
    <dgm:pt modelId="{D311AC30-E188-439C-84DB-04F6CBFD9BDC}" type="parTrans" cxnId="{2134B25B-B4F8-4EC0-AA77-C3D013267B72}">
      <dgm:prSet/>
      <dgm:spPr/>
      <dgm:t>
        <a:bodyPr/>
        <a:lstStyle/>
        <a:p>
          <a:endParaRPr lang="en-US"/>
        </a:p>
      </dgm:t>
    </dgm:pt>
    <dgm:pt modelId="{AFC34E67-2D4A-45D3-9BD3-C000B7AEDDD2}" type="sibTrans" cxnId="{2134B25B-B4F8-4EC0-AA77-C3D013267B72}">
      <dgm:prSet/>
      <dgm:spPr/>
      <dgm:t>
        <a:bodyPr/>
        <a:lstStyle/>
        <a:p>
          <a:endParaRPr lang="en-US"/>
        </a:p>
      </dgm:t>
    </dgm:pt>
    <dgm:pt modelId="{17910A9C-BFA0-40D0-B350-99B3788303D3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Respect</a:t>
          </a:r>
        </a:p>
      </dgm:t>
    </dgm:pt>
    <dgm:pt modelId="{20A87A15-8A90-4D82-89ED-74556AEBF794}" type="parTrans" cxnId="{E306A389-16AF-4243-9950-2B826F087A6F}">
      <dgm:prSet/>
      <dgm:spPr/>
      <dgm:t>
        <a:bodyPr/>
        <a:lstStyle/>
        <a:p>
          <a:endParaRPr lang="en-US"/>
        </a:p>
      </dgm:t>
    </dgm:pt>
    <dgm:pt modelId="{505A03A7-E261-4C77-B828-B4E45F7EB40B}" type="sibTrans" cxnId="{E306A389-16AF-4243-9950-2B826F087A6F}">
      <dgm:prSet/>
      <dgm:spPr/>
      <dgm:t>
        <a:bodyPr/>
        <a:lstStyle/>
        <a:p>
          <a:endParaRPr lang="en-US"/>
        </a:p>
      </dgm:t>
    </dgm:pt>
    <dgm:pt modelId="{5FB587CC-1688-4282-8BB4-642E635127E4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/>
            <a:t>Neutrality</a:t>
          </a:r>
        </a:p>
      </dgm:t>
    </dgm:pt>
    <dgm:pt modelId="{BE5BB767-C086-4598-BE4D-BCAED8AD58F5}" type="parTrans" cxnId="{6DDDF5EF-605E-447B-BBBB-DB713D011CCC}">
      <dgm:prSet/>
      <dgm:spPr/>
      <dgm:t>
        <a:bodyPr/>
        <a:lstStyle/>
        <a:p>
          <a:endParaRPr lang="en-US"/>
        </a:p>
      </dgm:t>
    </dgm:pt>
    <dgm:pt modelId="{E8257394-FD24-4427-A3A8-FA4D713EEABF}" type="sibTrans" cxnId="{6DDDF5EF-605E-447B-BBBB-DB713D011CCC}">
      <dgm:prSet/>
      <dgm:spPr/>
      <dgm:t>
        <a:bodyPr/>
        <a:lstStyle/>
        <a:p>
          <a:endParaRPr lang="en-US"/>
        </a:p>
      </dgm:t>
    </dgm:pt>
    <dgm:pt modelId="{68380F10-9F78-42CA-AADB-5BCA473E5F15}">
      <dgm:prSet phldrT="[Text]"/>
      <dgm:spPr/>
      <dgm:t>
        <a:bodyPr/>
        <a:lstStyle/>
        <a:p>
          <a:r>
            <a:rPr lang="en-US" dirty="0"/>
            <a:t>Trust</a:t>
          </a:r>
        </a:p>
      </dgm:t>
    </dgm:pt>
    <dgm:pt modelId="{1DE9C863-9809-419E-901E-9FEED35F2B6D}" type="parTrans" cxnId="{8C0E585D-0927-4CAB-B808-0E3A288B58CA}">
      <dgm:prSet/>
      <dgm:spPr/>
      <dgm:t>
        <a:bodyPr/>
        <a:lstStyle/>
        <a:p>
          <a:endParaRPr lang="en-US"/>
        </a:p>
      </dgm:t>
    </dgm:pt>
    <dgm:pt modelId="{CB4DB2D2-2817-424F-AD4A-F8B852CF17C1}" type="sibTrans" cxnId="{8C0E585D-0927-4CAB-B808-0E3A288B58CA}">
      <dgm:prSet/>
      <dgm:spPr/>
      <dgm:t>
        <a:bodyPr/>
        <a:lstStyle/>
        <a:p>
          <a:endParaRPr lang="en-US"/>
        </a:p>
      </dgm:t>
    </dgm:pt>
    <dgm:pt modelId="{0AD634AC-4372-412E-9242-DDD298C191F0}" type="pres">
      <dgm:prSet presAssocID="{4CAD7061-CBEA-42FD-B8E4-92B1B50DC662}" presName="matrix" presStyleCnt="0">
        <dgm:presLayoutVars>
          <dgm:chMax val="1"/>
          <dgm:dir/>
          <dgm:resizeHandles val="exact"/>
        </dgm:presLayoutVars>
      </dgm:prSet>
      <dgm:spPr/>
    </dgm:pt>
    <dgm:pt modelId="{B6D1AF55-0112-4C92-83A4-F98CCFFE3098}" type="pres">
      <dgm:prSet presAssocID="{4CAD7061-CBEA-42FD-B8E4-92B1B50DC662}" presName="diamond" presStyleLbl="bgShp" presStyleIdx="0" presStyleCnt="1"/>
      <dgm:spPr>
        <a:solidFill>
          <a:schemeClr val="bg2"/>
        </a:solidFill>
      </dgm:spPr>
    </dgm:pt>
    <dgm:pt modelId="{C9BBBEBA-F897-46F9-AA0C-F6C5B271A085}" type="pres">
      <dgm:prSet presAssocID="{4CAD7061-CBEA-42FD-B8E4-92B1B50DC662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53FAB80-0363-48AF-8CD2-862236CA75F2}" type="pres">
      <dgm:prSet presAssocID="{4CAD7061-CBEA-42FD-B8E4-92B1B50DC662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1A2204C-AFE7-486B-923B-DFCEA6DC6BDC}" type="pres">
      <dgm:prSet presAssocID="{4CAD7061-CBEA-42FD-B8E4-92B1B50DC662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A94C7E4-421A-4A90-99A6-5C472936B5E5}" type="pres">
      <dgm:prSet presAssocID="{4CAD7061-CBEA-42FD-B8E4-92B1B50DC662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318341B-1F00-44DB-A46F-77DDA83DD4DB}" type="presOf" srcId="{4CAD7061-CBEA-42FD-B8E4-92B1B50DC662}" destId="{0AD634AC-4372-412E-9242-DDD298C191F0}" srcOrd="0" destOrd="0" presId="urn:microsoft.com/office/officeart/2005/8/layout/matrix3"/>
    <dgm:cxn modelId="{2134B25B-B4F8-4EC0-AA77-C3D013267B72}" srcId="{4CAD7061-CBEA-42FD-B8E4-92B1B50DC662}" destId="{E0C3AB33-4A56-4DAC-A322-2AB4D8F22E87}" srcOrd="0" destOrd="0" parTransId="{D311AC30-E188-439C-84DB-04F6CBFD9BDC}" sibTransId="{AFC34E67-2D4A-45D3-9BD3-C000B7AEDDD2}"/>
    <dgm:cxn modelId="{8C0E585D-0927-4CAB-B808-0E3A288B58CA}" srcId="{4CAD7061-CBEA-42FD-B8E4-92B1B50DC662}" destId="{68380F10-9F78-42CA-AADB-5BCA473E5F15}" srcOrd="3" destOrd="0" parTransId="{1DE9C863-9809-419E-901E-9FEED35F2B6D}" sibTransId="{CB4DB2D2-2817-424F-AD4A-F8B852CF17C1}"/>
    <dgm:cxn modelId="{C0C05F67-3FFC-4A5E-807B-C8E954465656}" type="presOf" srcId="{68380F10-9F78-42CA-AADB-5BCA473E5F15}" destId="{DA94C7E4-421A-4A90-99A6-5C472936B5E5}" srcOrd="0" destOrd="0" presId="urn:microsoft.com/office/officeart/2005/8/layout/matrix3"/>
    <dgm:cxn modelId="{782B7883-5D30-4ECC-A694-74F72F8CDFD5}" type="presOf" srcId="{E0C3AB33-4A56-4DAC-A322-2AB4D8F22E87}" destId="{C9BBBEBA-F897-46F9-AA0C-F6C5B271A085}" srcOrd="0" destOrd="0" presId="urn:microsoft.com/office/officeart/2005/8/layout/matrix3"/>
    <dgm:cxn modelId="{E306A389-16AF-4243-9950-2B826F087A6F}" srcId="{4CAD7061-CBEA-42FD-B8E4-92B1B50DC662}" destId="{17910A9C-BFA0-40D0-B350-99B3788303D3}" srcOrd="1" destOrd="0" parTransId="{20A87A15-8A90-4D82-89ED-74556AEBF794}" sibTransId="{505A03A7-E261-4C77-B828-B4E45F7EB40B}"/>
    <dgm:cxn modelId="{71A80991-801D-4FF0-8A04-F516DEC4976D}" type="presOf" srcId="{5FB587CC-1688-4282-8BB4-642E635127E4}" destId="{91A2204C-AFE7-486B-923B-DFCEA6DC6BDC}" srcOrd="0" destOrd="0" presId="urn:microsoft.com/office/officeart/2005/8/layout/matrix3"/>
    <dgm:cxn modelId="{B94723C4-D30E-451B-A08D-C84561660C17}" type="presOf" srcId="{17910A9C-BFA0-40D0-B350-99B3788303D3}" destId="{B53FAB80-0363-48AF-8CD2-862236CA75F2}" srcOrd="0" destOrd="0" presId="urn:microsoft.com/office/officeart/2005/8/layout/matrix3"/>
    <dgm:cxn modelId="{6DDDF5EF-605E-447B-BBBB-DB713D011CCC}" srcId="{4CAD7061-CBEA-42FD-B8E4-92B1B50DC662}" destId="{5FB587CC-1688-4282-8BB4-642E635127E4}" srcOrd="2" destOrd="0" parTransId="{BE5BB767-C086-4598-BE4D-BCAED8AD58F5}" sibTransId="{E8257394-FD24-4427-A3A8-FA4D713EEABF}"/>
    <dgm:cxn modelId="{877C7816-8B22-4F03-8439-BBA84623BE18}" type="presParOf" srcId="{0AD634AC-4372-412E-9242-DDD298C191F0}" destId="{B6D1AF55-0112-4C92-83A4-F98CCFFE3098}" srcOrd="0" destOrd="0" presId="urn:microsoft.com/office/officeart/2005/8/layout/matrix3"/>
    <dgm:cxn modelId="{664A1BE3-521D-46D8-846B-98C3EA74E186}" type="presParOf" srcId="{0AD634AC-4372-412E-9242-DDD298C191F0}" destId="{C9BBBEBA-F897-46F9-AA0C-F6C5B271A085}" srcOrd="1" destOrd="0" presId="urn:microsoft.com/office/officeart/2005/8/layout/matrix3"/>
    <dgm:cxn modelId="{A5AA0A60-3DBD-4BFA-B411-1E1F8396A51B}" type="presParOf" srcId="{0AD634AC-4372-412E-9242-DDD298C191F0}" destId="{B53FAB80-0363-48AF-8CD2-862236CA75F2}" srcOrd="2" destOrd="0" presId="urn:microsoft.com/office/officeart/2005/8/layout/matrix3"/>
    <dgm:cxn modelId="{31054FED-98C2-49E9-9A7D-BF40E9B5E403}" type="presParOf" srcId="{0AD634AC-4372-412E-9242-DDD298C191F0}" destId="{91A2204C-AFE7-486B-923B-DFCEA6DC6BDC}" srcOrd="3" destOrd="0" presId="urn:microsoft.com/office/officeart/2005/8/layout/matrix3"/>
    <dgm:cxn modelId="{DD8304A2-FCEB-4C4F-AF6E-0941FD7432DB}" type="presParOf" srcId="{0AD634AC-4372-412E-9242-DDD298C191F0}" destId="{DA94C7E4-421A-4A90-99A6-5C472936B5E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BA450B7-69E5-4C37-8849-0C14AC2FEC62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04D497-47D8-45AF-8BEC-1E1B30383527}">
      <dgm:prSet custT="1"/>
      <dgm:spPr/>
      <dgm:t>
        <a:bodyPr/>
        <a:lstStyle/>
        <a:p>
          <a:r>
            <a:rPr lang="en-US" sz="2800" baseline="0" dirty="0"/>
            <a:t>People want to have an opportunity to tell their side of the story </a:t>
          </a:r>
          <a:r>
            <a:rPr lang="en-US" sz="2800" i="1" baseline="0" dirty="0"/>
            <a:t>in their own words</a:t>
          </a:r>
          <a:endParaRPr lang="en-US" sz="2800" dirty="0"/>
        </a:p>
      </dgm:t>
    </dgm:pt>
    <dgm:pt modelId="{ECFE9DEA-6C83-4662-B612-E84779BF79E7}" type="parTrans" cxnId="{3F60E8C4-B837-46A3-8E6A-79C217F8B316}">
      <dgm:prSet/>
      <dgm:spPr/>
      <dgm:t>
        <a:bodyPr/>
        <a:lstStyle/>
        <a:p>
          <a:endParaRPr lang="en-US"/>
        </a:p>
      </dgm:t>
    </dgm:pt>
    <dgm:pt modelId="{D56D9F2A-DB5F-42D3-BE5B-71A6B3E438D1}" type="sibTrans" cxnId="{3F60E8C4-B837-46A3-8E6A-79C217F8B316}">
      <dgm:prSet/>
      <dgm:spPr/>
      <dgm:t>
        <a:bodyPr/>
        <a:lstStyle/>
        <a:p>
          <a:endParaRPr lang="en-US"/>
        </a:p>
      </dgm:t>
    </dgm:pt>
    <dgm:pt modelId="{EC83E3FC-2F2E-47E6-9F3D-277F087CC452}">
      <dgm:prSet custT="1"/>
      <dgm:spPr/>
      <dgm:t>
        <a:bodyPr/>
        <a:lstStyle/>
        <a:p>
          <a:r>
            <a:rPr lang="en-US" sz="2800" baseline="0" dirty="0"/>
            <a:t>People want the chance to state their case </a:t>
          </a:r>
          <a:r>
            <a:rPr lang="en-US" sz="2800" i="1" baseline="0" dirty="0"/>
            <a:t>before</a:t>
          </a:r>
          <a:r>
            <a:rPr lang="en-US" sz="2800" baseline="0" dirty="0"/>
            <a:t> the court makes its decisions.</a:t>
          </a:r>
          <a:endParaRPr lang="en-US" sz="2800" dirty="0"/>
        </a:p>
      </dgm:t>
    </dgm:pt>
    <dgm:pt modelId="{95A59DEF-42BA-4C8A-9110-38F2610DC1DC}" type="parTrans" cxnId="{49891AF7-D9CE-4142-B76F-D51135FFCEED}">
      <dgm:prSet/>
      <dgm:spPr/>
      <dgm:t>
        <a:bodyPr/>
        <a:lstStyle/>
        <a:p>
          <a:endParaRPr lang="en-US"/>
        </a:p>
      </dgm:t>
    </dgm:pt>
    <dgm:pt modelId="{29AFB458-4BE7-494D-BF2F-969358D7F1BE}" type="sibTrans" cxnId="{49891AF7-D9CE-4142-B76F-D51135FFCEED}">
      <dgm:prSet/>
      <dgm:spPr/>
      <dgm:t>
        <a:bodyPr/>
        <a:lstStyle/>
        <a:p>
          <a:endParaRPr lang="en-US"/>
        </a:p>
      </dgm:t>
    </dgm:pt>
    <dgm:pt modelId="{61375361-8EA9-41F7-8140-8B293CDCABAC}" type="pres">
      <dgm:prSet presAssocID="{7BA450B7-69E5-4C37-8849-0C14AC2FEC62}" presName="diagram" presStyleCnt="0">
        <dgm:presLayoutVars>
          <dgm:dir/>
          <dgm:resizeHandles val="exact"/>
        </dgm:presLayoutVars>
      </dgm:prSet>
      <dgm:spPr/>
    </dgm:pt>
    <dgm:pt modelId="{24044E0D-EE45-40DB-B5E8-4D61FB34EFE8}" type="pres">
      <dgm:prSet presAssocID="{2604D497-47D8-45AF-8BEC-1E1B30383527}" presName="node" presStyleLbl="node1" presStyleIdx="0" presStyleCnt="2">
        <dgm:presLayoutVars>
          <dgm:bulletEnabled val="1"/>
        </dgm:presLayoutVars>
      </dgm:prSet>
      <dgm:spPr/>
    </dgm:pt>
    <dgm:pt modelId="{ECEC717E-7B15-4E84-B702-31B1C8ECAF7B}" type="pres">
      <dgm:prSet presAssocID="{D56D9F2A-DB5F-42D3-BE5B-71A6B3E438D1}" presName="sibTrans" presStyleCnt="0"/>
      <dgm:spPr/>
    </dgm:pt>
    <dgm:pt modelId="{70B9995B-B98D-401A-A7CE-EDA84C185143}" type="pres">
      <dgm:prSet presAssocID="{EC83E3FC-2F2E-47E6-9F3D-277F087CC452}" presName="node" presStyleLbl="node1" presStyleIdx="1" presStyleCnt="2">
        <dgm:presLayoutVars>
          <dgm:bulletEnabled val="1"/>
        </dgm:presLayoutVars>
      </dgm:prSet>
      <dgm:spPr/>
    </dgm:pt>
  </dgm:ptLst>
  <dgm:cxnLst>
    <dgm:cxn modelId="{02195720-4C9C-4AC0-9E09-86AC644D2E2F}" type="presOf" srcId="{7BA450B7-69E5-4C37-8849-0C14AC2FEC62}" destId="{61375361-8EA9-41F7-8140-8B293CDCABAC}" srcOrd="0" destOrd="0" presId="urn:microsoft.com/office/officeart/2005/8/layout/default"/>
    <dgm:cxn modelId="{B0D3156A-5116-4413-B4D4-45DBD2A5E6FD}" type="presOf" srcId="{EC83E3FC-2F2E-47E6-9F3D-277F087CC452}" destId="{70B9995B-B98D-401A-A7CE-EDA84C185143}" srcOrd="0" destOrd="0" presId="urn:microsoft.com/office/officeart/2005/8/layout/default"/>
    <dgm:cxn modelId="{3F60E8C4-B837-46A3-8E6A-79C217F8B316}" srcId="{7BA450B7-69E5-4C37-8849-0C14AC2FEC62}" destId="{2604D497-47D8-45AF-8BEC-1E1B30383527}" srcOrd="0" destOrd="0" parTransId="{ECFE9DEA-6C83-4662-B612-E84779BF79E7}" sibTransId="{D56D9F2A-DB5F-42D3-BE5B-71A6B3E438D1}"/>
    <dgm:cxn modelId="{B81056CA-3CA9-45D9-86EC-AFCB2ABEDC13}" type="presOf" srcId="{2604D497-47D8-45AF-8BEC-1E1B30383527}" destId="{24044E0D-EE45-40DB-B5E8-4D61FB34EFE8}" srcOrd="0" destOrd="0" presId="urn:microsoft.com/office/officeart/2005/8/layout/default"/>
    <dgm:cxn modelId="{49891AF7-D9CE-4142-B76F-D51135FFCEED}" srcId="{7BA450B7-69E5-4C37-8849-0C14AC2FEC62}" destId="{EC83E3FC-2F2E-47E6-9F3D-277F087CC452}" srcOrd="1" destOrd="0" parTransId="{95A59DEF-42BA-4C8A-9110-38F2610DC1DC}" sibTransId="{29AFB458-4BE7-494D-BF2F-969358D7F1BE}"/>
    <dgm:cxn modelId="{CCBD8785-1971-4D98-8F4C-6A675D68D682}" type="presParOf" srcId="{61375361-8EA9-41F7-8140-8B293CDCABAC}" destId="{24044E0D-EE45-40DB-B5E8-4D61FB34EFE8}" srcOrd="0" destOrd="0" presId="urn:microsoft.com/office/officeart/2005/8/layout/default"/>
    <dgm:cxn modelId="{6E8A841E-696B-4986-B2EF-A9A0DDE8E9BE}" type="presParOf" srcId="{61375361-8EA9-41F7-8140-8B293CDCABAC}" destId="{ECEC717E-7B15-4E84-B702-31B1C8ECAF7B}" srcOrd="1" destOrd="0" presId="urn:microsoft.com/office/officeart/2005/8/layout/default"/>
    <dgm:cxn modelId="{FBF0F872-1050-4742-B936-EA39BA0126B5}" type="presParOf" srcId="{61375361-8EA9-41F7-8140-8B293CDCABAC}" destId="{70B9995B-B98D-401A-A7CE-EDA84C185143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BA450B7-69E5-4C37-8849-0C14AC2FEC62}" type="doc">
      <dgm:prSet loTypeId="urn:diagrams.loki3.com/Bracket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04D497-47D8-45AF-8BEC-1E1B30383527}">
      <dgm:prSet custT="1"/>
      <dgm:spPr/>
      <dgm:t>
        <a:bodyPr/>
        <a:lstStyle/>
        <a:p>
          <a:r>
            <a:rPr lang="en-US" sz="3600" baseline="0" dirty="0"/>
            <a:t>Action Steps</a:t>
          </a:r>
          <a:endParaRPr lang="en-US" sz="3600" dirty="0"/>
        </a:p>
      </dgm:t>
    </dgm:pt>
    <dgm:pt modelId="{ECFE9DEA-6C83-4662-B612-E84779BF79E7}" type="parTrans" cxnId="{3F60E8C4-B837-46A3-8E6A-79C217F8B316}">
      <dgm:prSet/>
      <dgm:spPr/>
      <dgm:t>
        <a:bodyPr/>
        <a:lstStyle/>
        <a:p>
          <a:endParaRPr lang="en-US"/>
        </a:p>
      </dgm:t>
    </dgm:pt>
    <dgm:pt modelId="{D56D9F2A-DB5F-42D3-BE5B-71A6B3E438D1}" type="sibTrans" cxnId="{3F60E8C4-B837-46A3-8E6A-79C217F8B316}">
      <dgm:prSet/>
      <dgm:spPr/>
      <dgm:t>
        <a:bodyPr/>
        <a:lstStyle/>
        <a:p>
          <a:endParaRPr lang="en-US"/>
        </a:p>
      </dgm:t>
    </dgm:pt>
    <dgm:pt modelId="{EC83E3FC-2F2E-47E6-9F3D-277F087CC452}">
      <dgm:prSet custT="1"/>
      <dgm:spPr/>
      <dgm:t>
        <a:bodyPr/>
        <a:lstStyle/>
        <a:p>
          <a:r>
            <a:rPr lang="en-US" sz="2400" baseline="0" dirty="0"/>
            <a:t>Request an opportunity for parents and youth to address the court directly.</a:t>
          </a:r>
          <a:endParaRPr lang="en-US" sz="2400" dirty="0"/>
        </a:p>
      </dgm:t>
    </dgm:pt>
    <dgm:pt modelId="{95A59DEF-42BA-4C8A-9110-38F2610DC1DC}" type="parTrans" cxnId="{49891AF7-D9CE-4142-B76F-D51135FFCEED}">
      <dgm:prSet/>
      <dgm:spPr/>
      <dgm:t>
        <a:bodyPr/>
        <a:lstStyle/>
        <a:p>
          <a:endParaRPr lang="en-US"/>
        </a:p>
      </dgm:t>
    </dgm:pt>
    <dgm:pt modelId="{29AFB458-4BE7-494D-BF2F-969358D7F1BE}" type="sibTrans" cxnId="{49891AF7-D9CE-4142-B76F-D51135FFCEED}">
      <dgm:prSet/>
      <dgm:spPr/>
      <dgm:t>
        <a:bodyPr/>
        <a:lstStyle/>
        <a:p>
          <a:endParaRPr lang="en-US"/>
        </a:p>
      </dgm:t>
    </dgm:pt>
    <dgm:pt modelId="{695D6F25-7F91-46AF-A681-23480AF2C21A}">
      <dgm:prSet custT="1"/>
      <dgm:spPr/>
      <dgm:t>
        <a:bodyPr/>
        <a:lstStyle/>
        <a:p>
          <a:r>
            <a:rPr lang="en-US" sz="2400" baseline="0" dirty="0"/>
            <a:t>Consider requesting parents and youth to speak first at hearings, before the professionals report on the family’s progress.</a:t>
          </a:r>
          <a:endParaRPr lang="en-US" sz="2400" dirty="0"/>
        </a:p>
      </dgm:t>
    </dgm:pt>
    <dgm:pt modelId="{99B0CE36-8316-4820-8764-536CBBE18993}" type="parTrans" cxnId="{181BC585-59A5-4515-8486-355B5A98FDE5}">
      <dgm:prSet/>
      <dgm:spPr/>
      <dgm:t>
        <a:bodyPr/>
        <a:lstStyle/>
        <a:p>
          <a:endParaRPr lang="en-US"/>
        </a:p>
      </dgm:t>
    </dgm:pt>
    <dgm:pt modelId="{0EE5FEA5-3F95-4F83-80D5-8318A9251940}" type="sibTrans" cxnId="{181BC585-59A5-4515-8486-355B5A98FDE5}">
      <dgm:prSet/>
      <dgm:spPr/>
      <dgm:t>
        <a:bodyPr/>
        <a:lstStyle/>
        <a:p>
          <a:endParaRPr lang="en-US"/>
        </a:p>
      </dgm:t>
    </dgm:pt>
    <dgm:pt modelId="{10471955-8DFF-45C8-9BF7-E29AB280A851}">
      <dgm:prSet custT="1"/>
      <dgm:spPr/>
      <dgm:t>
        <a:bodyPr/>
        <a:lstStyle/>
        <a:p>
          <a:r>
            <a:rPr lang="en-US" sz="2400" baseline="0" dirty="0"/>
            <a:t>Utilize forums in which people can voice their side of the story.   Ex: mediation, FGC, etc. </a:t>
          </a:r>
          <a:endParaRPr lang="en-US" sz="2400" dirty="0"/>
        </a:p>
      </dgm:t>
    </dgm:pt>
    <dgm:pt modelId="{84C18078-68B5-4E26-8A0D-EA6A40815F0E}" type="parTrans" cxnId="{784F0175-F327-4E23-896D-F13AFBE8E28D}">
      <dgm:prSet/>
      <dgm:spPr/>
      <dgm:t>
        <a:bodyPr/>
        <a:lstStyle/>
        <a:p>
          <a:endParaRPr lang="en-US"/>
        </a:p>
      </dgm:t>
    </dgm:pt>
    <dgm:pt modelId="{8538807E-14E1-464E-9BA7-506B679FECAB}" type="sibTrans" cxnId="{784F0175-F327-4E23-896D-F13AFBE8E28D}">
      <dgm:prSet/>
      <dgm:spPr/>
      <dgm:t>
        <a:bodyPr/>
        <a:lstStyle/>
        <a:p>
          <a:endParaRPr lang="en-US"/>
        </a:p>
      </dgm:t>
    </dgm:pt>
    <dgm:pt modelId="{CF5BFD4B-76DD-4CD1-BB3D-D96B9C290DDF}">
      <dgm:prSet custT="1"/>
      <dgm:spPr/>
      <dgm:t>
        <a:bodyPr/>
        <a:lstStyle/>
        <a:p>
          <a:r>
            <a:rPr lang="en-US" sz="2400" dirty="0"/>
            <a:t>Use open-ended questions and listen to answers.</a:t>
          </a:r>
        </a:p>
      </dgm:t>
    </dgm:pt>
    <dgm:pt modelId="{0ACF4D1F-8261-4C8D-B35A-720DCEC7C416}" type="parTrans" cxnId="{AF332323-048F-4D52-A30B-28D945918357}">
      <dgm:prSet/>
      <dgm:spPr/>
      <dgm:t>
        <a:bodyPr/>
        <a:lstStyle/>
        <a:p>
          <a:endParaRPr lang="en-US"/>
        </a:p>
      </dgm:t>
    </dgm:pt>
    <dgm:pt modelId="{715A6FF6-3E55-437F-B77B-AB2B6556E1C2}" type="sibTrans" cxnId="{AF332323-048F-4D52-A30B-28D945918357}">
      <dgm:prSet/>
      <dgm:spPr/>
      <dgm:t>
        <a:bodyPr/>
        <a:lstStyle/>
        <a:p>
          <a:endParaRPr lang="en-US"/>
        </a:p>
      </dgm:t>
    </dgm:pt>
    <dgm:pt modelId="{60D1883D-92CC-49F0-BCA6-C4B812469271}" type="pres">
      <dgm:prSet presAssocID="{7BA450B7-69E5-4C37-8849-0C14AC2FEC62}" presName="Name0" presStyleCnt="0">
        <dgm:presLayoutVars>
          <dgm:dir/>
          <dgm:animLvl val="lvl"/>
          <dgm:resizeHandles val="exact"/>
        </dgm:presLayoutVars>
      </dgm:prSet>
      <dgm:spPr/>
    </dgm:pt>
    <dgm:pt modelId="{989945FE-2B88-42D8-93B1-D1AF0F63E6F0}" type="pres">
      <dgm:prSet presAssocID="{2604D497-47D8-45AF-8BEC-1E1B30383527}" presName="linNode" presStyleCnt="0"/>
      <dgm:spPr/>
    </dgm:pt>
    <dgm:pt modelId="{19A2D00F-A542-4CE1-AACE-BDC796C6C30E}" type="pres">
      <dgm:prSet presAssocID="{2604D497-47D8-45AF-8BEC-1E1B30383527}" presName="parTx" presStyleLbl="revTx" presStyleIdx="0" presStyleCnt="1">
        <dgm:presLayoutVars>
          <dgm:chMax val="1"/>
          <dgm:bulletEnabled val="1"/>
        </dgm:presLayoutVars>
      </dgm:prSet>
      <dgm:spPr/>
    </dgm:pt>
    <dgm:pt modelId="{30959641-2FBA-4CD4-95B6-6788173CB89F}" type="pres">
      <dgm:prSet presAssocID="{2604D497-47D8-45AF-8BEC-1E1B30383527}" presName="bracket" presStyleLbl="parChTrans1D1" presStyleIdx="0" presStyleCnt="1"/>
      <dgm:spPr/>
    </dgm:pt>
    <dgm:pt modelId="{FB1E2C49-22CB-4017-82DF-877356E24A55}" type="pres">
      <dgm:prSet presAssocID="{2604D497-47D8-45AF-8BEC-1E1B30383527}" presName="spH" presStyleCnt="0"/>
      <dgm:spPr/>
    </dgm:pt>
    <dgm:pt modelId="{FD21D171-7AD7-4DDF-AF2D-EEE856956757}" type="pres">
      <dgm:prSet presAssocID="{2604D497-47D8-45AF-8BEC-1E1B30383527}" presName="desTx" presStyleLbl="node1" presStyleIdx="0" presStyleCnt="1" custScaleX="125907">
        <dgm:presLayoutVars>
          <dgm:bulletEnabled val="1"/>
        </dgm:presLayoutVars>
      </dgm:prSet>
      <dgm:spPr/>
    </dgm:pt>
  </dgm:ptLst>
  <dgm:cxnLst>
    <dgm:cxn modelId="{347C1520-2998-4188-B74B-26CBC12120A7}" type="presOf" srcId="{695D6F25-7F91-46AF-A681-23480AF2C21A}" destId="{FD21D171-7AD7-4DDF-AF2D-EEE856956757}" srcOrd="0" destOrd="1" presId="urn:diagrams.loki3.com/BracketList"/>
    <dgm:cxn modelId="{AF332323-048F-4D52-A30B-28D945918357}" srcId="{2604D497-47D8-45AF-8BEC-1E1B30383527}" destId="{CF5BFD4B-76DD-4CD1-BB3D-D96B9C290DDF}" srcOrd="2" destOrd="0" parTransId="{0ACF4D1F-8261-4C8D-B35A-720DCEC7C416}" sibTransId="{715A6FF6-3E55-437F-B77B-AB2B6556E1C2}"/>
    <dgm:cxn modelId="{F638673A-813F-4DCD-B496-7901069AB40B}" type="presOf" srcId="{10471955-8DFF-45C8-9BF7-E29AB280A851}" destId="{FD21D171-7AD7-4DDF-AF2D-EEE856956757}" srcOrd="0" destOrd="3" presId="urn:diagrams.loki3.com/BracketList"/>
    <dgm:cxn modelId="{784F0175-F327-4E23-896D-F13AFBE8E28D}" srcId="{2604D497-47D8-45AF-8BEC-1E1B30383527}" destId="{10471955-8DFF-45C8-9BF7-E29AB280A851}" srcOrd="3" destOrd="0" parTransId="{84C18078-68B5-4E26-8A0D-EA6A40815F0E}" sibTransId="{8538807E-14E1-464E-9BA7-506B679FECAB}"/>
    <dgm:cxn modelId="{181BC585-59A5-4515-8486-355B5A98FDE5}" srcId="{2604D497-47D8-45AF-8BEC-1E1B30383527}" destId="{695D6F25-7F91-46AF-A681-23480AF2C21A}" srcOrd="1" destOrd="0" parTransId="{99B0CE36-8316-4820-8764-536CBBE18993}" sibTransId="{0EE5FEA5-3F95-4F83-80D5-8318A9251940}"/>
    <dgm:cxn modelId="{FD8627A4-10B0-41DC-8543-7177292ED048}" type="presOf" srcId="{2604D497-47D8-45AF-8BEC-1E1B30383527}" destId="{19A2D00F-A542-4CE1-AACE-BDC796C6C30E}" srcOrd="0" destOrd="0" presId="urn:diagrams.loki3.com/BracketList"/>
    <dgm:cxn modelId="{3F60E8C4-B837-46A3-8E6A-79C217F8B316}" srcId="{7BA450B7-69E5-4C37-8849-0C14AC2FEC62}" destId="{2604D497-47D8-45AF-8BEC-1E1B30383527}" srcOrd="0" destOrd="0" parTransId="{ECFE9DEA-6C83-4662-B612-E84779BF79E7}" sibTransId="{D56D9F2A-DB5F-42D3-BE5B-71A6B3E438D1}"/>
    <dgm:cxn modelId="{4BFCB1E4-E87C-4E0D-96BC-90E4CB025F72}" type="presOf" srcId="{7BA450B7-69E5-4C37-8849-0C14AC2FEC62}" destId="{60D1883D-92CC-49F0-BCA6-C4B812469271}" srcOrd="0" destOrd="0" presId="urn:diagrams.loki3.com/BracketList"/>
    <dgm:cxn modelId="{49891AF7-D9CE-4142-B76F-D51135FFCEED}" srcId="{2604D497-47D8-45AF-8BEC-1E1B30383527}" destId="{EC83E3FC-2F2E-47E6-9F3D-277F087CC452}" srcOrd="0" destOrd="0" parTransId="{95A59DEF-42BA-4C8A-9110-38F2610DC1DC}" sibTransId="{29AFB458-4BE7-494D-BF2F-969358D7F1BE}"/>
    <dgm:cxn modelId="{411E5FF8-59E7-4122-A468-0E61F359006E}" type="presOf" srcId="{CF5BFD4B-76DD-4CD1-BB3D-D96B9C290DDF}" destId="{FD21D171-7AD7-4DDF-AF2D-EEE856956757}" srcOrd="0" destOrd="2" presId="urn:diagrams.loki3.com/BracketList"/>
    <dgm:cxn modelId="{6C3AE7FE-3BE5-4531-8DA1-A62AB6036FB7}" type="presOf" srcId="{EC83E3FC-2F2E-47E6-9F3D-277F087CC452}" destId="{FD21D171-7AD7-4DDF-AF2D-EEE856956757}" srcOrd="0" destOrd="0" presId="urn:diagrams.loki3.com/BracketList"/>
    <dgm:cxn modelId="{A2A6E948-399E-4DDD-A637-5140D6A0F30A}" type="presParOf" srcId="{60D1883D-92CC-49F0-BCA6-C4B812469271}" destId="{989945FE-2B88-42D8-93B1-D1AF0F63E6F0}" srcOrd="0" destOrd="0" presId="urn:diagrams.loki3.com/BracketList"/>
    <dgm:cxn modelId="{98A5C093-C8FA-4653-A95A-5BD52D3D29F9}" type="presParOf" srcId="{989945FE-2B88-42D8-93B1-D1AF0F63E6F0}" destId="{19A2D00F-A542-4CE1-AACE-BDC796C6C30E}" srcOrd="0" destOrd="0" presId="urn:diagrams.loki3.com/BracketList"/>
    <dgm:cxn modelId="{32D3CF43-4C9D-4F43-9623-AB37E7D4F563}" type="presParOf" srcId="{989945FE-2B88-42D8-93B1-D1AF0F63E6F0}" destId="{30959641-2FBA-4CD4-95B6-6788173CB89F}" srcOrd="1" destOrd="0" presId="urn:diagrams.loki3.com/BracketList"/>
    <dgm:cxn modelId="{BD1F8575-6757-4EA2-892A-0FCCFC81D25E}" type="presParOf" srcId="{989945FE-2B88-42D8-93B1-D1AF0F63E6F0}" destId="{FB1E2C49-22CB-4017-82DF-877356E24A55}" srcOrd="2" destOrd="0" presId="urn:diagrams.loki3.com/BracketList"/>
    <dgm:cxn modelId="{BE13DA8F-7CD5-43CB-8F7B-D04D0291436F}" type="presParOf" srcId="{989945FE-2B88-42D8-93B1-D1AF0F63E6F0}" destId="{FD21D171-7AD7-4DDF-AF2D-EEE856956757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B6547C2-77AF-4573-9EC7-0083719150CD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9F7035-9909-4D69-A530-46807E2C4296}">
      <dgm:prSet custT="1"/>
      <dgm:spPr/>
      <dgm:t>
        <a:bodyPr/>
        <a:lstStyle/>
        <a:p>
          <a:r>
            <a:rPr lang="en-US" sz="2400" baseline="0" dirty="0"/>
            <a:t>People view courts as neutral when they:</a:t>
          </a:r>
          <a:endParaRPr lang="en-US" sz="2400" dirty="0"/>
        </a:p>
      </dgm:t>
    </dgm:pt>
    <dgm:pt modelId="{EBB38551-ACB4-4C45-A87A-BBB3ED5A5D8C}" type="parTrans" cxnId="{CBF73907-20F5-4CB3-9E71-2348A4B6FA8B}">
      <dgm:prSet/>
      <dgm:spPr/>
      <dgm:t>
        <a:bodyPr/>
        <a:lstStyle/>
        <a:p>
          <a:endParaRPr lang="en-US"/>
        </a:p>
      </dgm:t>
    </dgm:pt>
    <dgm:pt modelId="{F7402F56-6BC8-4500-ABC6-2AEDE0713C9C}" type="sibTrans" cxnId="{CBF73907-20F5-4CB3-9E71-2348A4B6FA8B}">
      <dgm:prSet/>
      <dgm:spPr/>
      <dgm:t>
        <a:bodyPr/>
        <a:lstStyle/>
        <a:p>
          <a:endParaRPr lang="en-US"/>
        </a:p>
      </dgm:t>
    </dgm:pt>
    <dgm:pt modelId="{39383BF2-CBCC-42EC-BA0A-17A3A89758B9}">
      <dgm:prSet custT="1"/>
      <dgm:spPr/>
      <dgm:t>
        <a:bodyPr/>
        <a:lstStyle/>
        <a:p>
          <a:r>
            <a:rPr lang="en-US" sz="2400" baseline="0" dirty="0"/>
            <a:t>Make decisions based on facts and rules, not personal opinions.</a:t>
          </a:r>
          <a:endParaRPr lang="en-US" sz="2400" dirty="0"/>
        </a:p>
      </dgm:t>
    </dgm:pt>
    <dgm:pt modelId="{8B35A70F-FC91-4945-AFBB-369DCAD972EF}" type="parTrans" cxnId="{030DFAFB-9778-4AA0-B2E7-6D5BDFC0E88C}">
      <dgm:prSet/>
      <dgm:spPr/>
      <dgm:t>
        <a:bodyPr/>
        <a:lstStyle/>
        <a:p>
          <a:endParaRPr lang="en-US"/>
        </a:p>
      </dgm:t>
    </dgm:pt>
    <dgm:pt modelId="{CA81E0B7-4B81-4B5E-831E-82C99FBD09C9}" type="sibTrans" cxnId="{030DFAFB-9778-4AA0-B2E7-6D5BDFC0E88C}">
      <dgm:prSet/>
      <dgm:spPr/>
      <dgm:t>
        <a:bodyPr/>
        <a:lstStyle/>
        <a:p>
          <a:endParaRPr lang="en-US"/>
        </a:p>
      </dgm:t>
    </dgm:pt>
    <dgm:pt modelId="{52638C53-8AD4-4DB6-A603-DB5640B2FBA1}">
      <dgm:prSet custT="1"/>
      <dgm:spPr/>
      <dgm:t>
        <a:bodyPr/>
        <a:lstStyle/>
        <a:p>
          <a:r>
            <a:rPr lang="en-US" sz="2400" baseline="0" dirty="0"/>
            <a:t>Apply rules consistently across people and over cases.</a:t>
          </a:r>
          <a:endParaRPr lang="en-US" sz="2400" dirty="0"/>
        </a:p>
      </dgm:t>
    </dgm:pt>
    <dgm:pt modelId="{F9C31D25-E01F-444B-84AD-2B35770A2AA7}" type="parTrans" cxnId="{67F0FE38-B0D6-4A18-97F6-FB3D474A84EE}">
      <dgm:prSet/>
      <dgm:spPr/>
      <dgm:t>
        <a:bodyPr/>
        <a:lstStyle/>
        <a:p>
          <a:endParaRPr lang="en-US"/>
        </a:p>
      </dgm:t>
    </dgm:pt>
    <dgm:pt modelId="{082B3913-61A3-429B-A1AB-7A413CA6728B}" type="sibTrans" cxnId="{67F0FE38-B0D6-4A18-97F6-FB3D474A84EE}">
      <dgm:prSet/>
      <dgm:spPr/>
      <dgm:t>
        <a:bodyPr/>
        <a:lstStyle/>
        <a:p>
          <a:endParaRPr lang="en-US"/>
        </a:p>
      </dgm:t>
    </dgm:pt>
    <dgm:pt modelId="{1D38AF42-9870-4C03-B6BF-0BA3163D9CFC}">
      <dgm:prSet custT="1"/>
      <dgm:spPr/>
      <dgm:t>
        <a:bodyPr/>
        <a:lstStyle/>
        <a:p>
          <a:r>
            <a:rPr lang="en-US" sz="2400" baseline="0" dirty="0"/>
            <a:t>Neutrality can’t be assumed, it must be demonstrated. </a:t>
          </a:r>
          <a:endParaRPr lang="en-US" sz="2400" dirty="0"/>
        </a:p>
      </dgm:t>
    </dgm:pt>
    <dgm:pt modelId="{224F8C0D-B5F4-4A01-9E19-7C060B2B6453}" type="parTrans" cxnId="{C809B089-6D42-456E-BBAC-4698A8BE11D0}">
      <dgm:prSet/>
      <dgm:spPr/>
      <dgm:t>
        <a:bodyPr/>
        <a:lstStyle/>
        <a:p>
          <a:endParaRPr lang="en-US"/>
        </a:p>
      </dgm:t>
    </dgm:pt>
    <dgm:pt modelId="{459F4195-7F79-4CC6-A970-93DB524117E9}" type="sibTrans" cxnId="{C809B089-6D42-456E-BBAC-4698A8BE11D0}">
      <dgm:prSet/>
      <dgm:spPr/>
      <dgm:t>
        <a:bodyPr/>
        <a:lstStyle/>
        <a:p>
          <a:endParaRPr lang="en-US"/>
        </a:p>
      </dgm:t>
    </dgm:pt>
    <dgm:pt modelId="{5F849882-5A66-4FD5-8162-B186837DDF79}" type="pres">
      <dgm:prSet presAssocID="{8B6547C2-77AF-4573-9EC7-0083719150CD}" presName="linear" presStyleCnt="0">
        <dgm:presLayoutVars>
          <dgm:dir/>
          <dgm:animLvl val="lvl"/>
          <dgm:resizeHandles val="exact"/>
        </dgm:presLayoutVars>
      </dgm:prSet>
      <dgm:spPr/>
    </dgm:pt>
    <dgm:pt modelId="{4496557B-D9E9-4206-A1E2-01A3F6AD90EF}" type="pres">
      <dgm:prSet presAssocID="{1D38AF42-9870-4C03-B6BF-0BA3163D9CFC}" presName="parentLin" presStyleCnt="0"/>
      <dgm:spPr/>
    </dgm:pt>
    <dgm:pt modelId="{189DFE5F-0B5A-44D5-819D-16FF2E981A3E}" type="pres">
      <dgm:prSet presAssocID="{1D38AF42-9870-4C03-B6BF-0BA3163D9CFC}" presName="parentLeftMargin" presStyleLbl="node1" presStyleIdx="0" presStyleCnt="2"/>
      <dgm:spPr/>
    </dgm:pt>
    <dgm:pt modelId="{C65CE04F-D4E0-410E-853F-63A0BDF20A8D}" type="pres">
      <dgm:prSet presAssocID="{1D38AF42-9870-4C03-B6BF-0BA3163D9CFC}" presName="parentText" presStyleLbl="node1" presStyleIdx="0" presStyleCnt="2" custScaleX="142857">
        <dgm:presLayoutVars>
          <dgm:chMax val="0"/>
          <dgm:bulletEnabled val="1"/>
        </dgm:presLayoutVars>
      </dgm:prSet>
      <dgm:spPr/>
    </dgm:pt>
    <dgm:pt modelId="{C3B28C21-2849-42A9-AE02-946101D5C0AF}" type="pres">
      <dgm:prSet presAssocID="{1D38AF42-9870-4C03-B6BF-0BA3163D9CFC}" presName="negativeSpace" presStyleCnt="0"/>
      <dgm:spPr/>
    </dgm:pt>
    <dgm:pt modelId="{6EFDB4A1-5D66-4544-8D72-20D2383AF4BD}" type="pres">
      <dgm:prSet presAssocID="{1D38AF42-9870-4C03-B6BF-0BA3163D9CFC}" presName="childText" presStyleLbl="conFgAcc1" presStyleIdx="0" presStyleCnt="2">
        <dgm:presLayoutVars>
          <dgm:bulletEnabled val="1"/>
        </dgm:presLayoutVars>
      </dgm:prSet>
      <dgm:spPr/>
    </dgm:pt>
    <dgm:pt modelId="{C95386D7-715B-4373-BE44-9F6CBAC562AB}" type="pres">
      <dgm:prSet presAssocID="{459F4195-7F79-4CC6-A970-93DB524117E9}" presName="spaceBetweenRectangles" presStyleCnt="0"/>
      <dgm:spPr/>
    </dgm:pt>
    <dgm:pt modelId="{042B982D-9654-4E7E-A1B1-C8FC16840833}" type="pres">
      <dgm:prSet presAssocID="{A29F7035-9909-4D69-A530-46807E2C4296}" presName="parentLin" presStyleCnt="0"/>
      <dgm:spPr/>
    </dgm:pt>
    <dgm:pt modelId="{CFD1563C-E4E2-47EE-B154-03592CAE8E89}" type="pres">
      <dgm:prSet presAssocID="{A29F7035-9909-4D69-A530-46807E2C4296}" presName="parentLeftMargin" presStyleLbl="node1" presStyleIdx="0" presStyleCnt="2"/>
      <dgm:spPr/>
    </dgm:pt>
    <dgm:pt modelId="{346CCD79-64BA-4CA6-A19F-0CE5F5713C39}" type="pres">
      <dgm:prSet presAssocID="{A29F7035-9909-4D69-A530-46807E2C4296}" presName="parentText" presStyleLbl="node1" presStyleIdx="1" presStyleCnt="2" custScaleX="142857">
        <dgm:presLayoutVars>
          <dgm:chMax val="0"/>
          <dgm:bulletEnabled val="1"/>
        </dgm:presLayoutVars>
      </dgm:prSet>
      <dgm:spPr/>
    </dgm:pt>
    <dgm:pt modelId="{EFC6371F-9A1C-41DD-B93D-14E04C58A46D}" type="pres">
      <dgm:prSet presAssocID="{A29F7035-9909-4D69-A530-46807E2C4296}" presName="negativeSpace" presStyleCnt="0"/>
      <dgm:spPr/>
    </dgm:pt>
    <dgm:pt modelId="{DAE963E5-7AB4-4D42-B3A9-1AC2537B0B65}" type="pres">
      <dgm:prSet presAssocID="{A29F7035-9909-4D69-A530-46807E2C429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BF73907-20F5-4CB3-9E71-2348A4B6FA8B}" srcId="{8B6547C2-77AF-4573-9EC7-0083719150CD}" destId="{A29F7035-9909-4D69-A530-46807E2C4296}" srcOrd="1" destOrd="0" parTransId="{EBB38551-ACB4-4C45-A87A-BBB3ED5A5D8C}" sibTransId="{F7402F56-6BC8-4500-ABC6-2AEDE0713C9C}"/>
    <dgm:cxn modelId="{EE203315-37F6-43FC-BC4D-CFB022363430}" type="presOf" srcId="{A29F7035-9909-4D69-A530-46807E2C4296}" destId="{346CCD79-64BA-4CA6-A19F-0CE5F5713C39}" srcOrd="1" destOrd="0" presId="urn:microsoft.com/office/officeart/2005/8/layout/list1"/>
    <dgm:cxn modelId="{AEE4721C-01DD-49C7-9BB1-945A1CFB39B7}" type="presOf" srcId="{52638C53-8AD4-4DB6-A603-DB5640B2FBA1}" destId="{DAE963E5-7AB4-4D42-B3A9-1AC2537B0B65}" srcOrd="0" destOrd="1" presId="urn:microsoft.com/office/officeart/2005/8/layout/list1"/>
    <dgm:cxn modelId="{522B0629-BD93-4E49-80CF-81D53CB55E76}" type="presOf" srcId="{1D38AF42-9870-4C03-B6BF-0BA3163D9CFC}" destId="{189DFE5F-0B5A-44D5-819D-16FF2E981A3E}" srcOrd="0" destOrd="0" presId="urn:microsoft.com/office/officeart/2005/8/layout/list1"/>
    <dgm:cxn modelId="{67F0FE38-B0D6-4A18-97F6-FB3D474A84EE}" srcId="{A29F7035-9909-4D69-A530-46807E2C4296}" destId="{52638C53-8AD4-4DB6-A603-DB5640B2FBA1}" srcOrd="1" destOrd="0" parTransId="{F9C31D25-E01F-444B-84AD-2B35770A2AA7}" sibTransId="{082B3913-61A3-429B-A1AB-7A413CA6728B}"/>
    <dgm:cxn modelId="{D5D28B65-DBA3-45B5-AB1B-B365CCF80C4C}" type="presOf" srcId="{8B6547C2-77AF-4573-9EC7-0083719150CD}" destId="{5F849882-5A66-4FD5-8162-B186837DDF79}" srcOrd="0" destOrd="0" presId="urn:microsoft.com/office/officeart/2005/8/layout/list1"/>
    <dgm:cxn modelId="{BE43E657-2D7F-4497-B62D-29A7FFC0A0E5}" type="presOf" srcId="{39383BF2-CBCC-42EC-BA0A-17A3A89758B9}" destId="{DAE963E5-7AB4-4D42-B3A9-1AC2537B0B65}" srcOrd="0" destOrd="0" presId="urn:microsoft.com/office/officeart/2005/8/layout/list1"/>
    <dgm:cxn modelId="{C809B089-6D42-456E-BBAC-4698A8BE11D0}" srcId="{8B6547C2-77AF-4573-9EC7-0083719150CD}" destId="{1D38AF42-9870-4C03-B6BF-0BA3163D9CFC}" srcOrd="0" destOrd="0" parTransId="{224F8C0D-B5F4-4A01-9E19-7C060B2B6453}" sibTransId="{459F4195-7F79-4CC6-A970-93DB524117E9}"/>
    <dgm:cxn modelId="{FC2D3E9B-3757-484C-BD58-C3BEBD3B9538}" type="presOf" srcId="{A29F7035-9909-4D69-A530-46807E2C4296}" destId="{CFD1563C-E4E2-47EE-B154-03592CAE8E89}" srcOrd="0" destOrd="0" presId="urn:microsoft.com/office/officeart/2005/8/layout/list1"/>
    <dgm:cxn modelId="{34631FA6-CBBC-47AE-B3A9-AC9878ABE498}" type="presOf" srcId="{1D38AF42-9870-4C03-B6BF-0BA3163D9CFC}" destId="{C65CE04F-D4E0-410E-853F-63A0BDF20A8D}" srcOrd="1" destOrd="0" presId="urn:microsoft.com/office/officeart/2005/8/layout/list1"/>
    <dgm:cxn modelId="{030DFAFB-9778-4AA0-B2E7-6D5BDFC0E88C}" srcId="{A29F7035-9909-4D69-A530-46807E2C4296}" destId="{39383BF2-CBCC-42EC-BA0A-17A3A89758B9}" srcOrd="0" destOrd="0" parTransId="{8B35A70F-FC91-4945-AFBB-369DCAD972EF}" sibTransId="{CA81E0B7-4B81-4B5E-831E-82C99FBD09C9}"/>
    <dgm:cxn modelId="{75EA799F-A593-405B-9357-EB311939A6C9}" type="presParOf" srcId="{5F849882-5A66-4FD5-8162-B186837DDF79}" destId="{4496557B-D9E9-4206-A1E2-01A3F6AD90EF}" srcOrd="0" destOrd="0" presId="urn:microsoft.com/office/officeart/2005/8/layout/list1"/>
    <dgm:cxn modelId="{1C657D79-DF51-46AF-B367-D315B0725795}" type="presParOf" srcId="{4496557B-D9E9-4206-A1E2-01A3F6AD90EF}" destId="{189DFE5F-0B5A-44D5-819D-16FF2E981A3E}" srcOrd="0" destOrd="0" presId="urn:microsoft.com/office/officeart/2005/8/layout/list1"/>
    <dgm:cxn modelId="{95E3456F-BC4D-4DDE-A034-53D26E10EF72}" type="presParOf" srcId="{4496557B-D9E9-4206-A1E2-01A3F6AD90EF}" destId="{C65CE04F-D4E0-410E-853F-63A0BDF20A8D}" srcOrd="1" destOrd="0" presId="urn:microsoft.com/office/officeart/2005/8/layout/list1"/>
    <dgm:cxn modelId="{FAC4AB79-BE51-4B85-BDC4-33F3A2DE3297}" type="presParOf" srcId="{5F849882-5A66-4FD5-8162-B186837DDF79}" destId="{C3B28C21-2849-42A9-AE02-946101D5C0AF}" srcOrd="1" destOrd="0" presId="urn:microsoft.com/office/officeart/2005/8/layout/list1"/>
    <dgm:cxn modelId="{EDD6294E-8BA3-4E0B-92C5-E66E5DDBAB79}" type="presParOf" srcId="{5F849882-5A66-4FD5-8162-B186837DDF79}" destId="{6EFDB4A1-5D66-4544-8D72-20D2383AF4BD}" srcOrd="2" destOrd="0" presId="urn:microsoft.com/office/officeart/2005/8/layout/list1"/>
    <dgm:cxn modelId="{7D8AD7C6-8350-43ED-A275-548C937FE435}" type="presParOf" srcId="{5F849882-5A66-4FD5-8162-B186837DDF79}" destId="{C95386D7-715B-4373-BE44-9F6CBAC562AB}" srcOrd="3" destOrd="0" presId="urn:microsoft.com/office/officeart/2005/8/layout/list1"/>
    <dgm:cxn modelId="{9679B079-F746-4E31-BF2D-8019E097190A}" type="presParOf" srcId="{5F849882-5A66-4FD5-8162-B186837DDF79}" destId="{042B982D-9654-4E7E-A1B1-C8FC16840833}" srcOrd="4" destOrd="0" presId="urn:microsoft.com/office/officeart/2005/8/layout/list1"/>
    <dgm:cxn modelId="{ED8748D3-C89B-4174-99F3-C862476D3416}" type="presParOf" srcId="{042B982D-9654-4E7E-A1B1-C8FC16840833}" destId="{CFD1563C-E4E2-47EE-B154-03592CAE8E89}" srcOrd="0" destOrd="0" presId="urn:microsoft.com/office/officeart/2005/8/layout/list1"/>
    <dgm:cxn modelId="{38EBE3F0-859C-42CB-8233-927DD59102D8}" type="presParOf" srcId="{042B982D-9654-4E7E-A1B1-C8FC16840833}" destId="{346CCD79-64BA-4CA6-A19F-0CE5F5713C39}" srcOrd="1" destOrd="0" presId="urn:microsoft.com/office/officeart/2005/8/layout/list1"/>
    <dgm:cxn modelId="{3092C141-186D-47A2-9508-7949B32F7759}" type="presParOf" srcId="{5F849882-5A66-4FD5-8162-B186837DDF79}" destId="{EFC6371F-9A1C-41DD-B93D-14E04C58A46D}" srcOrd="5" destOrd="0" presId="urn:microsoft.com/office/officeart/2005/8/layout/list1"/>
    <dgm:cxn modelId="{AAD710F6-6CD8-4D4D-8F35-13AF6C0C6E4C}" type="presParOf" srcId="{5F849882-5A66-4FD5-8162-B186837DDF79}" destId="{DAE963E5-7AB4-4D42-B3A9-1AC2537B0B6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B6547C2-77AF-4573-9EC7-0083719150CD}" type="doc">
      <dgm:prSet loTypeId="urn:diagrams.loki3.com/Bracket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9F7035-9909-4D69-A530-46807E2C4296}">
      <dgm:prSet custT="1"/>
      <dgm:spPr/>
      <dgm:t>
        <a:bodyPr/>
        <a:lstStyle/>
        <a:p>
          <a:r>
            <a:rPr lang="en-US" sz="3600" baseline="0" dirty="0"/>
            <a:t>Action steps</a:t>
          </a:r>
          <a:endParaRPr lang="en-US" sz="3600" dirty="0"/>
        </a:p>
      </dgm:t>
    </dgm:pt>
    <dgm:pt modelId="{EBB38551-ACB4-4C45-A87A-BBB3ED5A5D8C}" type="parTrans" cxnId="{CBF73907-20F5-4CB3-9E71-2348A4B6FA8B}">
      <dgm:prSet/>
      <dgm:spPr/>
      <dgm:t>
        <a:bodyPr/>
        <a:lstStyle/>
        <a:p>
          <a:endParaRPr lang="en-US" sz="2200"/>
        </a:p>
      </dgm:t>
    </dgm:pt>
    <dgm:pt modelId="{F7402F56-6BC8-4500-ABC6-2AEDE0713C9C}" type="sibTrans" cxnId="{CBF73907-20F5-4CB3-9E71-2348A4B6FA8B}">
      <dgm:prSet/>
      <dgm:spPr/>
      <dgm:t>
        <a:bodyPr/>
        <a:lstStyle/>
        <a:p>
          <a:endParaRPr lang="en-US" sz="2200"/>
        </a:p>
      </dgm:t>
    </dgm:pt>
    <dgm:pt modelId="{39383BF2-CBCC-42EC-BA0A-17A3A89758B9}">
      <dgm:prSet custT="1"/>
      <dgm:spPr/>
      <dgm:t>
        <a:bodyPr/>
        <a:lstStyle/>
        <a:p>
          <a:r>
            <a:rPr lang="en-US" sz="2200" baseline="0" dirty="0"/>
            <a:t>Explain the court’s rules in a respectful and transparent manner.</a:t>
          </a:r>
          <a:endParaRPr lang="en-US" sz="2200" dirty="0"/>
        </a:p>
      </dgm:t>
    </dgm:pt>
    <dgm:pt modelId="{8B35A70F-FC91-4945-AFBB-369DCAD972EF}" type="parTrans" cxnId="{030DFAFB-9778-4AA0-B2E7-6D5BDFC0E88C}">
      <dgm:prSet/>
      <dgm:spPr/>
      <dgm:t>
        <a:bodyPr/>
        <a:lstStyle/>
        <a:p>
          <a:endParaRPr lang="en-US" sz="2200"/>
        </a:p>
      </dgm:t>
    </dgm:pt>
    <dgm:pt modelId="{CA81E0B7-4B81-4B5E-831E-82C99FBD09C9}" type="sibTrans" cxnId="{030DFAFB-9778-4AA0-B2E7-6D5BDFC0E88C}">
      <dgm:prSet/>
      <dgm:spPr/>
      <dgm:t>
        <a:bodyPr/>
        <a:lstStyle/>
        <a:p>
          <a:endParaRPr lang="en-US" sz="2200"/>
        </a:p>
      </dgm:t>
    </dgm:pt>
    <dgm:pt modelId="{52638C53-8AD4-4DB6-A603-DB5640B2FBA1}">
      <dgm:prSet custT="1"/>
      <dgm:spPr/>
      <dgm:t>
        <a:bodyPr/>
        <a:lstStyle/>
        <a:p>
          <a:r>
            <a:rPr lang="en-US" sz="2200" baseline="0" dirty="0"/>
            <a:t>Explain how and why decisions are made (e.g., why can’t a child return home)</a:t>
          </a:r>
          <a:endParaRPr lang="en-US" sz="2200" dirty="0"/>
        </a:p>
      </dgm:t>
    </dgm:pt>
    <dgm:pt modelId="{F9C31D25-E01F-444B-84AD-2B35770A2AA7}" type="parTrans" cxnId="{67F0FE38-B0D6-4A18-97F6-FB3D474A84EE}">
      <dgm:prSet/>
      <dgm:spPr/>
      <dgm:t>
        <a:bodyPr/>
        <a:lstStyle/>
        <a:p>
          <a:endParaRPr lang="en-US" sz="2200"/>
        </a:p>
      </dgm:t>
    </dgm:pt>
    <dgm:pt modelId="{082B3913-61A3-429B-A1AB-7A413CA6728B}" type="sibTrans" cxnId="{67F0FE38-B0D6-4A18-97F6-FB3D474A84EE}">
      <dgm:prSet/>
      <dgm:spPr/>
      <dgm:t>
        <a:bodyPr/>
        <a:lstStyle/>
        <a:p>
          <a:endParaRPr lang="en-US" sz="2200"/>
        </a:p>
      </dgm:t>
    </dgm:pt>
    <dgm:pt modelId="{BA95B9EF-47F7-4A06-BE17-72C616319DF9}">
      <dgm:prSet custT="1"/>
      <dgm:spPr/>
      <dgm:t>
        <a:bodyPr/>
        <a:lstStyle/>
        <a:p>
          <a:r>
            <a:rPr lang="en-US" sz="2200" dirty="0"/>
            <a:t>Avoid the appearance of favoritism</a:t>
          </a:r>
        </a:p>
      </dgm:t>
    </dgm:pt>
    <dgm:pt modelId="{F0113542-4662-43D2-A067-986B3B9BE9C8}" type="parTrans" cxnId="{D2DD980E-C7CA-45FE-AE3B-B0A29359DB28}">
      <dgm:prSet/>
      <dgm:spPr/>
      <dgm:t>
        <a:bodyPr/>
        <a:lstStyle/>
        <a:p>
          <a:endParaRPr lang="en-US" sz="2200"/>
        </a:p>
      </dgm:t>
    </dgm:pt>
    <dgm:pt modelId="{3E1DE592-FB28-42C0-8950-0FAFE7594330}" type="sibTrans" cxnId="{D2DD980E-C7CA-45FE-AE3B-B0A29359DB28}">
      <dgm:prSet/>
      <dgm:spPr/>
      <dgm:t>
        <a:bodyPr/>
        <a:lstStyle/>
        <a:p>
          <a:endParaRPr lang="en-US" sz="2200"/>
        </a:p>
      </dgm:t>
    </dgm:pt>
    <dgm:pt modelId="{3D086C8C-D21F-4BD5-A4BB-8FF16BF92910}">
      <dgm:prSet custT="1"/>
      <dgm:spPr/>
      <dgm:t>
        <a:bodyPr/>
        <a:lstStyle/>
        <a:p>
          <a:r>
            <a:rPr lang="en-US" sz="2200" dirty="0"/>
            <a:t>Create courtrooms where the parties, judge, and professionals are seated in a circle</a:t>
          </a:r>
        </a:p>
      </dgm:t>
    </dgm:pt>
    <dgm:pt modelId="{38E23177-0EB3-49B4-907C-635A22DC2991}" type="parTrans" cxnId="{F9E1397C-1ED3-4B8D-AF45-3F02705D1808}">
      <dgm:prSet/>
      <dgm:spPr/>
      <dgm:t>
        <a:bodyPr/>
        <a:lstStyle/>
        <a:p>
          <a:endParaRPr lang="en-US" sz="2200"/>
        </a:p>
      </dgm:t>
    </dgm:pt>
    <dgm:pt modelId="{764B4C57-D28F-477D-8FCB-32383A93174C}" type="sibTrans" cxnId="{F9E1397C-1ED3-4B8D-AF45-3F02705D1808}">
      <dgm:prSet/>
      <dgm:spPr/>
      <dgm:t>
        <a:bodyPr/>
        <a:lstStyle/>
        <a:p>
          <a:endParaRPr lang="en-US" sz="2200"/>
        </a:p>
      </dgm:t>
    </dgm:pt>
    <dgm:pt modelId="{F5B3158B-AAD7-4854-8728-1B3468F8CAF6}">
      <dgm:prSet custT="1"/>
      <dgm:spPr/>
      <dgm:t>
        <a:bodyPr/>
        <a:lstStyle/>
        <a:p>
          <a:r>
            <a:rPr lang="en-US" sz="2200" dirty="0"/>
            <a:t>Provide parents with a written copy of the court order after each hearing. Ensure orders are written in a manner that conveys the key pieces of information to the parent, including the requirements of the treatment plan.</a:t>
          </a:r>
        </a:p>
      </dgm:t>
    </dgm:pt>
    <dgm:pt modelId="{9AC64BA7-433A-48FA-A6A2-83857F6BF453}" type="parTrans" cxnId="{9D854A31-64AE-4D2B-94CF-81F563D3A11E}">
      <dgm:prSet/>
      <dgm:spPr/>
      <dgm:t>
        <a:bodyPr/>
        <a:lstStyle/>
        <a:p>
          <a:endParaRPr lang="en-US" sz="2200"/>
        </a:p>
      </dgm:t>
    </dgm:pt>
    <dgm:pt modelId="{AB199267-EC00-4FC9-83C4-FC2B454DEDBF}" type="sibTrans" cxnId="{9D854A31-64AE-4D2B-94CF-81F563D3A11E}">
      <dgm:prSet/>
      <dgm:spPr/>
      <dgm:t>
        <a:bodyPr/>
        <a:lstStyle/>
        <a:p>
          <a:endParaRPr lang="en-US" sz="2200"/>
        </a:p>
      </dgm:t>
    </dgm:pt>
    <dgm:pt modelId="{C95634C0-1347-4115-B11F-7749CE1183AA}" type="pres">
      <dgm:prSet presAssocID="{8B6547C2-77AF-4573-9EC7-0083719150CD}" presName="Name0" presStyleCnt="0">
        <dgm:presLayoutVars>
          <dgm:dir/>
          <dgm:animLvl val="lvl"/>
          <dgm:resizeHandles val="exact"/>
        </dgm:presLayoutVars>
      </dgm:prSet>
      <dgm:spPr/>
    </dgm:pt>
    <dgm:pt modelId="{14DBF5AB-37E6-423A-9BA6-BCFEB1B778C1}" type="pres">
      <dgm:prSet presAssocID="{A29F7035-9909-4D69-A530-46807E2C4296}" presName="linNode" presStyleCnt="0"/>
      <dgm:spPr/>
    </dgm:pt>
    <dgm:pt modelId="{6CA98FA9-97D0-43A8-8DF5-31E1578EFB56}" type="pres">
      <dgm:prSet presAssocID="{A29F7035-9909-4D69-A530-46807E2C4296}" presName="parTx" presStyleLbl="revTx" presStyleIdx="0" presStyleCnt="1" custScaleX="182019" custScaleY="98311">
        <dgm:presLayoutVars>
          <dgm:chMax val="1"/>
          <dgm:bulletEnabled val="1"/>
        </dgm:presLayoutVars>
      </dgm:prSet>
      <dgm:spPr/>
    </dgm:pt>
    <dgm:pt modelId="{5DE1A091-002F-4E96-B5F8-21DB767ADDD7}" type="pres">
      <dgm:prSet presAssocID="{A29F7035-9909-4D69-A530-46807E2C4296}" presName="bracket" presStyleLbl="parChTrans1D1" presStyleIdx="0" presStyleCnt="1" custScaleX="261593"/>
      <dgm:spPr/>
    </dgm:pt>
    <dgm:pt modelId="{2DE94B8E-4D59-40E3-B5F4-D7793D32DEB3}" type="pres">
      <dgm:prSet presAssocID="{A29F7035-9909-4D69-A530-46807E2C4296}" presName="spH" presStyleCnt="0"/>
      <dgm:spPr/>
    </dgm:pt>
    <dgm:pt modelId="{393AE395-3E3E-4A67-AA09-86977B436E13}" type="pres">
      <dgm:prSet presAssocID="{A29F7035-9909-4D69-A530-46807E2C4296}" presName="desTx" presStyleLbl="node1" presStyleIdx="0" presStyleCnt="1" custScaleX="232443">
        <dgm:presLayoutVars>
          <dgm:bulletEnabled val="1"/>
        </dgm:presLayoutVars>
      </dgm:prSet>
      <dgm:spPr/>
    </dgm:pt>
  </dgm:ptLst>
  <dgm:cxnLst>
    <dgm:cxn modelId="{CBF73907-20F5-4CB3-9E71-2348A4B6FA8B}" srcId="{8B6547C2-77AF-4573-9EC7-0083719150CD}" destId="{A29F7035-9909-4D69-A530-46807E2C4296}" srcOrd="0" destOrd="0" parTransId="{EBB38551-ACB4-4C45-A87A-BBB3ED5A5D8C}" sibTransId="{F7402F56-6BC8-4500-ABC6-2AEDE0713C9C}"/>
    <dgm:cxn modelId="{D2DD980E-C7CA-45FE-AE3B-B0A29359DB28}" srcId="{A29F7035-9909-4D69-A530-46807E2C4296}" destId="{BA95B9EF-47F7-4A06-BE17-72C616319DF9}" srcOrd="2" destOrd="0" parTransId="{F0113542-4662-43D2-A067-986B3B9BE9C8}" sibTransId="{3E1DE592-FB28-42C0-8950-0FAFE7594330}"/>
    <dgm:cxn modelId="{9D854A31-64AE-4D2B-94CF-81F563D3A11E}" srcId="{A29F7035-9909-4D69-A530-46807E2C4296}" destId="{F5B3158B-AAD7-4854-8728-1B3468F8CAF6}" srcOrd="4" destOrd="0" parTransId="{9AC64BA7-433A-48FA-A6A2-83857F6BF453}" sibTransId="{AB199267-EC00-4FC9-83C4-FC2B454DEDBF}"/>
    <dgm:cxn modelId="{67F0FE38-B0D6-4A18-97F6-FB3D474A84EE}" srcId="{A29F7035-9909-4D69-A530-46807E2C4296}" destId="{52638C53-8AD4-4DB6-A603-DB5640B2FBA1}" srcOrd="1" destOrd="0" parTransId="{F9C31D25-E01F-444B-84AD-2B35770A2AA7}" sibTransId="{082B3913-61A3-429B-A1AB-7A413CA6728B}"/>
    <dgm:cxn modelId="{1C41CA41-434D-406E-9C90-60C8C639A907}" type="presOf" srcId="{8B6547C2-77AF-4573-9EC7-0083719150CD}" destId="{C95634C0-1347-4115-B11F-7749CE1183AA}" srcOrd="0" destOrd="0" presId="urn:diagrams.loki3.com/BracketList"/>
    <dgm:cxn modelId="{F9E1397C-1ED3-4B8D-AF45-3F02705D1808}" srcId="{A29F7035-9909-4D69-A530-46807E2C4296}" destId="{3D086C8C-D21F-4BD5-A4BB-8FF16BF92910}" srcOrd="3" destOrd="0" parTransId="{38E23177-0EB3-49B4-907C-635A22DC2991}" sibTransId="{764B4C57-D28F-477D-8FCB-32383A93174C}"/>
    <dgm:cxn modelId="{34CB5883-4306-4626-A981-E1C302F92A4A}" type="presOf" srcId="{A29F7035-9909-4D69-A530-46807E2C4296}" destId="{6CA98FA9-97D0-43A8-8DF5-31E1578EFB56}" srcOrd="0" destOrd="0" presId="urn:diagrams.loki3.com/BracketList"/>
    <dgm:cxn modelId="{1307AE8D-BCAE-4910-9323-2640771E1F31}" type="presOf" srcId="{3D086C8C-D21F-4BD5-A4BB-8FF16BF92910}" destId="{393AE395-3E3E-4A67-AA09-86977B436E13}" srcOrd="0" destOrd="3" presId="urn:diagrams.loki3.com/BracketList"/>
    <dgm:cxn modelId="{C7883DC9-D45C-4526-866A-10445A4D9D51}" type="presOf" srcId="{BA95B9EF-47F7-4A06-BE17-72C616319DF9}" destId="{393AE395-3E3E-4A67-AA09-86977B436E13}" srcOrd="0" destOrd="2" presId="urn:diagrams.loki3.com/BracketList"/>
    <dgm:cxn modelId="{582023DC-5FF1-4C77-A94E-4FABF8D605BA}" type="presOf" srcId="{52638C53-8AD4-4DB6-A603-DB5640B2FBA1}" destId="{393AE395-3E3E-4A67-AA09-86977B436E13}" srcOrd="0" destOrd="1" presId="urn:diagrams.loki3.com/BracketList"/>
    <dgm:cxn modelId="{B4D69EE2-5EAD-4D1B-B64E-AF581397C91B}" type="presOf" srcId="{F5B3158B-AAD7-4854-8728-1B3468F8CAF6}" destId="{393AE395-3E3E-4A67-AA09-86977B436E13}" srcOrd="0" destOrd="4" presId="urn:diagrams.loki3.com/BracketList"/>
    <dgm:cxn modelId="{4A0CDFE4-E8EC-4F7F-BB41-12EA1ADB47F1}" type="presOf" srcId="{39383BF2-CBCC-42EC-BA0A-17A3A89758B9}" destId="{393AE395-3E3E-4A67-AA09-86977B436E13}" srcOrd="0" destOrd="0" presId="urn:diagrams.loki3.com/BracketList"/>
    <dgm:cxn modelId="{030DFAFB-9778-4AA0-B2E7-6D5BDFC0E88C}" srcId="{A29F7035-9909-4D69-A530-46807E2C4296}" destId="{39383BF2-CBCC-42EC-BA0A-17A3A89758B9}" srcOrd="0" destOrd="0" parTransId="{8B35A70F-FC91-4945-AFBB-369DCAD972EF}" sibTransId="{CA81E0B7-4B81-4B5E-831E-82C99FBD09C9}"/>
    <dgm:cxn modelId="{A36515EE-EC7F-41B4-890C-F1A2A701FDBD}" type="presParOf" srcId="{C95634C0-1347-4115-B11F-7749CE1183AA}" destId="{14DBF5AB-37E6-423A-9BA6-BCFEB1B778C1}" srcOrd="0" destOrd="0" presId="urn:diagrams.loki3.com/BracketList"/>
    <dgm:cxn modelId="{A666ACF6-F094-4498-B7AB-BF64A996418C}" type="presParOf" srcId="{14DBF5AB-37E6-423A-9BA6-BCFEB1B778C1}" destId="{6CA98FA9-97D0-43A8-8DF5-31E1578EFB56}" srcOrd="0" destOrd="0" presId="urn:diagrams.loki3.com/BracketList"/>
    <dgm:cxn modelId="{BFDDF5A6-0E7B-41B3-B6B2-3C68487B9EAA}" type="presParOf" srcId="{14DBF5AB-37E6-423A-9BA6-BCFEB1B778C1}" destId="{5DE1A091-002F-4E96-B5F8-21DB767ADDD7}" srcOrd="1" destOrd="0" presId="urn:diagrams.loki3.com/BracketList"/>
    <dgm:cxn modelId="{A705004B-4A86-42D3-89AC-14D8759002A9}" type="presParOf" srcId="{14DBF5AB-37E6-423A-9BA6-BCFEB1B778C1}" destId="{2DE94B8E-4D59-40E3-B5F4-D7793D32DEB3}" srcOrd="2" destOrd="0" presId="urn:diagrams.loki3.com/BracketList"/>
    <dgm:cxn modelId="{C23075E8-741D-466D-A33F-BA31A0DDF272}" type="presParOf" srcId="{14DBF5AB-37E6-423A-9BA6-BCFEB1B778C1}" destId="{393AE395-3E3E-4A67-AA09-86977B436E13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BF07E3-207D-4540-891B-8A29D17A9E4B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252DB8-12DC-40F2-B642-FA58ADA13952}">
      <dgm:prSet/>
      <dgm:spPr/>
      <dgm:t>
        <a:bodyPr/>
        <a:lstStyle/>
        <a:p>
          <a:r>
            <a:rPr lang="en-US" baseline="0" dirty="0"/>
            <a:t>These findings suggest that public views about the legitimacy of the courts directly must be viewed as a distinct issue.</a:t>
          </a:r>
          <a:endParaRPr lang="en-US" dirty="0"/>
        </a:p>
      </dgm:t>
    </dgm:pt>
    <dgm:pt modelId="{21A2D057-7808-49FF-B09A-4B7D7C13A595}" type="parTrans" cxnId="{273E68E0-5175-45C6-9D57-A273BF3CBA91}">
      <dgm:prSet/>
      <dgm:spPr/>
      <dgm:t>
        <a:bodyPr/>
        <a:lstStyle/>
        <a:p>
          <a:endParaRPr lang="en-US"/>
        </a:p>
      </dgm:t>
    </dgm:pt>
    <dgm:pt modelId="{39823408-48F8-4F42-8CC2-4DA878BA1D69}" type="sibTrans" cxnId="{273E68E0-5175-45C6-9D57-A273BF3CBA91}">
      <dgm:prSet/>
      <dgm:spPr/>
      <dgm:t>
        <a:bodyPr/>
        <a:lstStyle/>
        <a:p>
          <a:endParaRPr lang="en-US"/>
        </a:p>
      </dgm:t>
    </dgm:pt>
    <dgm:pt modelId="{B259961E-1177-4414-95D6-5E59184E4CA7}">
      <dgm:prSet/>
      <dgm:spPr/>
      <dgm:t>
        <a:bodyPr/>
        <a:lstStyle/>
        <a:p>
          <a:r>
            <a:rPr lang="en-US" baseline="0"/>
            <a:t>Ask why people view the courts and the justice system as legitimate.</a:t>
          </a:r>
          <a:endParaRPr lang="en-US"/>
        </a:p>
      </dgm:t>
    </dgm:pt>
    <dgm:pt modelId="{66F39411-E31F-4932-BDF3-AC578B706FF1}" type="parTrans" cxnId="{3EB7220C-AEC7-403B-842B-9D5ECFC771D3}">
      <dgm:prSet/>
      <dgm:spPr/>
      <dgm:t>
        <a:bodyPr/>
        <a:lstStyle/>
        <a:p>
          <a:endParaRPr lang="en-US"/>
        </a:p>
      </dgm:t>
    </dgm:pt>
    <dgm:pt modelId="{CCD09B92-148E-4856-A199-38CC0C35A2DE}" type="sibTrans" cxnId="{3EB7220C-AEC7-403B-842B-9D5ECFC771D3}">
      <dgm:prSet/>
      <dgm:spPr/>
      <dgm:t>
        <a:bodyPr/>
        <a:lstStyle/>
        <a:p>
          <a:endParaRPr lang="en-US"/>
        </a:p>
      </dgm:t>
    </dgm:pt>
    <dgm:pt modelId="{5DE79BD2-C82F-490B-A143-6BFD750C2432}" type="pres">
      <dgm:prSet presAssocID="{F1BF07E3-207D-4540-891B-8A29D17A9E4B}" presName="Name0" presStyleCnt="0">
        <dgm:presLayoutVars>
          <dgm:dir/>
          <dgm:animLvl val="lvl"/>
          <dgm:resizeHandles val="exact"/>
        </dgm:presLayoutVars>
      </dgm:prSet>
      <dgm:spPr/>
    </dgm:pt>
    <dgm:pt modelId="{615D1AA8-3759-41E5-BD3B-BC1C231BB29F}" type="pres">
      <dgm:prSet presAssocID="{9F252DB8-12DC-40F2-B642-FA58ADA13952}" presName="composite" presStyleCnt="0"/>
      <dgm:spPr/>
    </dgm:pt>
    <dgm:pt modelId="{3913416E-E830-4DC7-B8F8-EB34EC9B3AFE}" type="pres">
      <dgm:prSet presAssocID="{9F252DB8-12DC-40F2-B642-FA58ADA13952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3E7A800C-6C43-4D9C-ADD1-71DC90603F0A}" type="pres">
      <dgm:prSet presAssocID="{9F252DB8-12DC-40F2-B642-FA58ADA13952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44DD4E08-E7DF-4CE2-BF5E-1E0500B8F4DC}" type="presOf" srcId="{9F252DB8-12DC-40F2-B642-FA58ADA13952}" destId="{3913416E-E830-4DC7-B8F8-EB34EC9B3AFE}" srcOrd="0" destOrd="0" presId="urn:microsoft.com/office/officeart/2005/8/layout/hList1"/>
    <dgm:cxn modelId="{3EB7220C-AEC7-403B-842B-9D5ECFC771D3}" srcId="{9F252DB8-12DC-40F2-B642-FA58ADA13952}" destId="{B259961E-1177-4414-95D6-5E59184E4CA7}" srcOrd="0" destOrd="0" parTransId="{66F39411-E31F-4932-BDF3-AC578B706FF1}" sibTransId="{CCD09B92-148E-4856-A199-38CC0C35A2DE}"/>
    <dgm:cxn modelId="{AAC5C799-295C-4843-A2F1-47BA2263B1FB}" type="presOf" srcId="{B259961E-1177-4414-95D6-5E59184E4CA7}" destId="{3E7A800C-6C43-4D9C-ADD1-71DC90603F0A}" srcOrd="0" destOrd="0" presId="urn:microsoft.com/office/officeart/2005/8/layout/hList1"/>
    <dgm:cxn modelId="{75B068D1-B1F1-499F-B873-84D3C41BF887}" type="presOf" srcId="{F1BF07E3-207D-4540-891B-8A29D17A9E4B}" destId="{5DE79BD2-C82F-490B-A143-6BFD750C2432}" srcOrd="0" destOrd="0" presId="urn:microsoft.com/office/officeart/2005/8/layout/hList1"/>
    <dgm:cxn modelId="{273E68E0-5175-45C6-9D57-A273BF3CBA91}" srcId="{F1BF07E3-207D-4540-891B-8A29D17A9E4B}" destId="{9F252DB8-12DC-40F2-B642-FA58ADA13952}" srcOrd="0" destOrd="0" parTransId="{21A2D057-7808-49FF-B09A-4B7D7C13A595}" sibTransId="{39823408-48F8-4F42-8CC2-4DA878BA1D69}"/>
    <dgm:cxn modelId="{3F3B8FFF-0B6B-4ABD-B02D-0230B2082E8E}" type="presParOf" srcId="{5DE79BD2-C82F-490B-A143-6BFD750C2432}" destId="{615D1AA8-3759-41E5-BD3B-BC1C231BB29F}" srcOrd="0" destOrd="0" presId="urn:microsoft.com/office/officeart/2005/8/layout/hList1"/>
    <dgm:cxn modelId="{D034C040-B843-49A3-A842-380ABD4E8A01}" type="presParOf" srcId="{615D1AA8-3759-41E5-BD3B-BC1C231BB29F}" destId="{3913416E-E830-4DC7-B8F8-EB34EC9B3AFE}" srcOrd="0" destOrd="0" presId="urn:microsoft.com/office/officeart/2005/8/layout/hList1"/>
    <dgm:cxn modelId="{0E473C7A-FF8E-4B66-81C9-70E7311D0589}" type="presParOf" srcId="{615D1AA8-3759-41E5-BD3B-BC1C231BB29F}" destId="{3E7A800C-6C43-4D9C-ADD1-71DC90603F0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1BBB16DB-246B-4D70-865E-002987F260EB}" type="doc">
      <dgm:prSet loTypeId="urn:microsoft.com/office/officeart/2005/8/layout/orgChart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64CDE2-A053-4CF7-A3DB-17B973FD3888}">
      <dgm:prSet/>
      <dgm:spPr/>
      <dgm:t>
        <a:bodyPr/>
        <a:lstStyle/>
        <a:p>
          <a:r>
            <a:rPr lang="en-US" baseline="0" dirty="0"/>
            <a:t>Randomly assigned cases </a:t>
          </a:r>
          <a:endParaRPr lang="en-US" dirty="0"/>
        </a:p>
      </dgm:t>
    </dgm:pt>
    <dgm:pt modelId="{5F6FA912-43BF-44F6-B26C-0CA02C41E48E}" type="parTrans" cxnId="{41CE3FA9-AEFD-4B3F-8665-F218B24091ED}">
      <dgm:prSet/>
      <dgm:spPr/>
      <dgm:t>
        <a:bodyPr/>
        <a:lstStyle/>
        <a:p>
          <a:endParaRPr lang="en-US"/>
        </a:p>
      </dgm:t>
    </dgm:pt>
    <dgm:pt modelId="{43451A67-CCE0-4FC2-B794-3570E8299E27}" type="sibTrans" cxnId="{41CE3FA9-AEFD-4B3F-8665-F218B24091ED}">
      <dgm:prSet/>
      <dgm:spPr/>
      <dgm:t>
        <a:bodyPr/>
        <a:lstStyle/>
        <a:p>
          <a:endParaRPr lang="en-US"/>
        </a:p>
      </dgm:t>
    </dgm:pt>
    <dgm:pt modelId="{803C1B8E-CCA3-44D5-940F-36B564B18942}">
      <dgm:prSet/>
      <dgm:spPr/>
      <dgm:t>
        <a:bodyPr/>
        <a:lstStyle/>
        <a:p>
          <a:r>
            <a:rPr lang="en-US" baseline="0" dirty="0"/>
            <a:t>Decisions just announced</a:t>
          </a:r>
          <a:endParaRPr lang="en-US" dirty="0"/>
        </a:p>
      </dgm:t>
    </dgm:pt>
    <dgm:pt modelId="{E73C3359-C2F9-4025-A6FD-800469356FDB}" type="parTrans" cxnId="{BD3CD47C-5F37-4579-991A-206ADE87DD5F}">
      <dgm:prSet/>
      <dgm:spPr/>
      <dgm:t>
        <a:bodyPr/>
        <a:lstStyle/>
        <a:p>
          <a:endParaRPr lang="en-US"/>
        </a:p>
      </dgm:t>
    </dgm:pt>
    <dgm:pt modelId="{2D333D24-F81A-4CDC-9A3F-E930BBB558E2}" type="sibTrans" cxnId="{BD3CD47C-5F37-4579-991A-206ADE87DD5F}">
      <dgm:prSet/>
      <dgm:spPr/>
      <dgm:t>
        <a:bodyPr/>
        <a:lstStyle/>
        <a:p>
          <a:endParaRPr lang="en-US"/>
        </a:p>
      </dgm:t>
    </dgm:pt>
    <dgm:pt modelId="{EEF923D2-40C7-4D84-94B0-C100FB688461}">
      <dgm:prSet/>
      <dgm:spPr/>
      <dgm:t>
        <a:bodyPr/>
        <a:lstStyle/>
        <a:p>
          <a:r>
            <a:rPr lang="en-US" baseline="0" dirty="0"/>
            <a:t>Extra time to explain the decision and how it was arrived at, and what rules guided it.</a:t>
          </a:r>
          <a:endParaRPr lang="en-US" dirty="0"/>
        </a:p>
      </dgm:t>
    </dgm:pt>
    <dgm:pt modelId="{0ED058D3-5912-43E3-89BF-CBC24B06DCB9}" type="parTrans" cxnId="{9D39BDC8-3809-4B68-B536-D4C396242749}">
      <dgm:prSet/>
      <dgm:spPr/>
      <dgm:t>
        <a:bodyPr/>
        <a:lstStyle/>
        <a:p>
          <a:endParaRPr lang="en-US"/>
        </a:p>
      </dgm:t>
    </dgm:pt>
    <dgm:pt modelId="{541A19CC-42E6-478B-B09D-9ABB1152A32A}" type="sibTrans" cxnId="{9D39BDC8-3809-4B68-B536-D4C396242749}">
      <dgm:prSet/>
      <dgm:spPr/>
      <dgm:t>
        <a:bodyPr/>
        <a:lstStyle/>
        <a:p>
          <a:endParaRPr lang="en-US"/>
        </a:p>
      </dgm:t>
    </dgm:pt>
    <dgm:pt modelId="{BA6CFA39-EE00-42D8-BF03-6F94EAC6DB0C}">
      <dgm:prSet/>
      <dgm:spPr/>
      <dgm:t>
        <a:bodyPr/>
        <a:lstStyle/>
        <a:p>
          <a:r>
            <a:rPr lang="en-US" baseline="0" dirty="0"/>
            <a:t>Resulted in greater satisfaction and higher acceptance</a:t>
          </a:r>
          <a:endParaRPr lang="en-US" dirty="0"/>
        </a:p>
      </dgm:t>
    </dgm:pt>
    <dgm:pt modelId="{478E64F3-4AEF-41AC-A46F-350CCE809D62}" type="parTrans" cxnId="{6369BBF1-ED5B-45B6-801E-EF235AC0314E}">
      <dgm:prSet/>
      <dgm:spPr/>
      <dgm:t>
        <a:bodyPr/>
        <a:lstStyle/>
        <a:p>
          <a:endParaRPr lang="en-US"/>
        </a:p>
      </dgm:t>
    </dgm:pt>
    <dgm:pt modelId="{3D60EDDE-9466-454E-8FE4-936B51F90AA8}" type="sibTrans" cxnId="{6369BBF1-ED5B-45B6-801E-EF235AC0314E}">
      <dgm:prSet/>
      <dgm:spPr/>
      <dgm:t>
        <a:bodyPr/>
        <a:lstStyle/>
        <a:p>
          <a:endParaRPr lang="en-US"/>
        </a:p>
      </dgm:t>
    </dgm:pt>
    <dgm:pt modelId="{BD5356F1-267D-4C6D-98AB-9BAD0EE28D00}" type="pres">
      <dgm:prSet presAssocID="{1BBB16DB-246B-4D70-865E-002987F260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4BFD6BB-A883-42F5-98CC-63383C00E1FE}" type="pres">
      <dgm:prSet presAssocID="{8E64CDE2-A053-4CF7-A3DB-17B973FD3888}" presName="hierRoot1" presStyleCnt="0">
        <dgm:presLayoutVars>
          <dgm:hierBranch val="init"/>
        </dgm:presLayoutVars>
      </dgm:prSet>
      <dgm:spPr/>
    </dgm:pt>
    <dgm:pt modelId="{7428083C-F44A-4BAD-B34E-5E40BA7E1864}" type="pres">
      <dgm:prSet presAssocID="{8E64CDE2-A053-4CF7-A3DB-17B973FD3888}" presName="rootComposite1" presStyleCnt="0"/>
      <dgm:spPr/>
    </dgm:pt>
    <dgm:pt modelId="{88CDCE5C-21E9-4CFC-8A40-CFA9DFBFD827}" type="pres">
      <dgm:prSet presAssocID="{8E64CDE2-A053-4CF7-A3DB-17B973FD3888}" presName="rootText1" presStyleLbl="node0" presStyleIdx="0" presStyleCnt="1">
        <dgm:presLayoutVars>
          <dgm:chPref val="3"/>
        </dgm:presLayoutVars>
      </dgm:prSet>
      <dgm:spPr/>
    </dgm:pt>
    <dgm:pt modelId="{E30A77F9-FD1C-403E-B2AA-BC9E2EF2FF76}" type="pres">
      <dgm:prSet presAssocID="{8E64CDE2-A053-4CF7-A3DB-17B973FD3888}" presName="rootConnector1" presStyleLbl="node1" presStyleIdx="0" presStyleCnt="0"/>
      <dgm:spPr/>
    </dgm:pt>
    <dgm:pt modelId="{0BDD181F-5D5A-498B-BB90-841B02864172}" type="pres">
      <dgm:prSet presAssocID="{8E64CDE2-A053-4CF7-A3DB-17B973FD3888}" presName="hierChild2" presStyleCnt="0"/>
      <dgm:spPr/>
    </dgm:pt>
    <dgm:pt modelId="{47AAAA32-86C6-43F2-A4C2-891B3DC3CB92}" type="pres">
      <dgm:prSet presAssocID="{E73C3359-C2F9-4025-A6FD-800469356FDB}" presName="Name37" presStyleLbl="parChTrans1D2" presStyleIdx="0" presStyleCnt="2"/>
      <dgm:spPr/>
    </dgm:pt>
    <dgm:pt modelId="{C2FBF22B-1332-4AAD-BD5D-57CF79E7E700}" type="pres">
      <dgm:prSet presAssocID="{803C1B8E-CCA3-44D5-940F-36B564B18942}" presName="hierRoot2" presStyleCnt="0">
        <dgm:presLayoutVars>
          <dgm:hierBranch val="init"/>
        </dgm:presLayoutVars>
      </dgm:prSet>
      <dgm:spPr/>
    </dgm:pt>
    <dgm:pt modelId="{A6AAC349-D2FE-4202-951D-4A17522C4791}" type="pres">
      <dgm:prSet presAssocID="{803C1B8E-CCA3-44D5-940F-36B564B18942}" presName="rootComposite" presStyleCnt="0"/>
      <dgm:spPr/>
    </dgm:pt>
    <dgm:pt modelId="{B49E329F-59ED-4758-9D0F-3E3D8A1E2F32}" type="pres">
      <dgm:prSet presAssocID="{803C1B8E-CCA3-44D5-940F-36B564B18942}" presName="rootText" presStyleLbl="node2" presStyleIdx="0" presStyleCnt="2">
        <dgm:presLayoutVars>
          <dgm:chPref val="3"/>
        </dgm:presLayoutVars>
      </dgm:prSet>
      <dgm:spPr/>
    </dgm:pt>
    <dgm:pt modelId="{65DA6849-2D43-4D3D-BC94-9244B6C9E1EB}" type="pres">
      <dgm:prSet presAssocID="{803C1B8E-CCA3-44D5-940F-36B564B18942}" presName="rootConnector" presStyleLbl="node2" presStyleIdx="0" presStyleCnt="2"/>
      <dgm:spPr/>
    </dgm:pt>
    <dgm:pt modelId="{2D1813ED-AC61-45C2-8515-04BD42FB10FE}" type="pres">
      <dgm:prSet presAssocID="{803C1B8E-CCA3-44D5-940F-36B564B18942}" presName="hierChild4" presStyleCnt="0"/>
      <dgm:spPr/>
    </dgm:pt>
    <dgm:pt modelId="{FAFFE377-1197-4CEC-9A90-F788C4FCF2B7}" type="pres">
      <dgm:prSet presAssocID="{803C1B8E-CCA3-44D5-940F-36B564B18942}" presName="hierChild5" presStyleCnt="0"/>
      <dgm:spPr/>
    </dgm:pt>
    <dgm:pt modelId="{A39BC857-638B-45D5-8CC2-BE2AA1D0A3E5}" type="pres">
      <dgm:prSet presAssocID="{0ED058D3-5912-43E3-89BF-CBC24B06DCB9}" presName="Name37" presStyleLbl="parChTrans1D2" presStyleIdx="1" presStyleCnt="2"/>
      <dgm:spPr/>
    </dgm:pt>
    <dgm:pt modelId="{95A2FC48-AB95-41C7-A7AB-70E8C113DAF5}" type="pres">
      <dgm:prSet presAssocID="{EEF923D2-40C7-4D84-94B0-C100FB688461}" presName="hierRoot2" presStyleCnt="0">
        <dgm:presLayoutVars>
          <dgm:hierBranch val="init"/>
        </dgm:presLayoutVars>
      </dgm:prSet>
      <dgm:spPr/>
    </dgm:pt>
    <dgm:pt modelId="{27B310A8-739D-407C-817A-C43278030675}" type="pres">
      <dgm:prSet presAssocID="{EEF923D2-40C7-4D84-94B0-C100FB688461}" presName="rootComposite" presStyleCnt="0"/>
      <dgm:spPr/>
    </dgm:pt>
    <dgm:pt modelId="{0B2C5EFC-86A4-4AFC-9926-FA91EB70BBB6}" type="pres">
      <dgm:prSet presAssocID="{EEF923D2-40C7-4D84-94B0-C100FB688461}" presName="rootText" presStyleLbl="node2" presStyleIdx="1" presStyleCnt="2" custScaleY="131003">
        <dgm:presLayoutVars>
          <dgm:chPref val="3"/>
        </dgm:presLayoutVars>
      </dgm:prSet>
      <dgm:spPr/>
    </dgm:pt>
    <dgm:pt modelId="{6D292D75-3559-431C-B6B7-1D5F73F17E83}" type="pres">
      <dgm:prSet presAssocID="{EEF923D2-40C7-4D84-94B0-C100FB688461}" presName="rootConnector" presStyleLbl="node2" presStyleIdx="1" presStyleCnt="2"/>
      <dgm:spPr/>
    </dgm:pt>
    <dgm:pt modelId="{F238EB2D-C65D-4B6D-A319-F851713DA737}" type="pres">
      <dgm:prSet presAssocID="{EEF923D2-40C7-4D84-94B0-C100FB688461}" presName="hierChild4" presStyleCnt="0"/>
      <dgm:spPr/>
    </dgm:pt>
    <dgm:pt modelId="{45C914FF-232E-4A53-A29B-7D804D6ECBE0}" type="pres">
      <dgm:prSet presAssocID="{478E64F3-4AEF-41AC-A46F-350CCE809D62}" presName="Name37" presStyleLbl="parChTrans1D3" presStyleIdx="0" presStyleCnt="1"/>
      <dgm:spPr/>
    </dgm:pt>
    <dgm:pt modelId="{DB59C531-E423-46BF-82C7-CEB707E30572}" type="pres">
      <dgm:prSet presAssocID="{BA6CFA39-EE00-42D8-BF03-6F94EAC6DB0C}" presName="hierRoot2" presStyleCnt="0">
        <dgm:presLayoutVars>
          <dgm:hierBranch val="init"/>
        </dgm:presLayoutVars>
      </dgm:prSet>
      <dgm:spPr/>
    </dgm:pt>
    <dgm:pt modelId="{FB379665-FD9C-41CF-A74B-3D3943CC1A28}" type="pres">
      <dgm:prSet presAssocID="{BA6CFA39-EE00-42D8-BF03-6F94EAC6DB0C}" presName="rootComposite" presStyleCnt="0"/>
      <dgm:spPr/>
    </dgm:pt>
    <dgm:pt modelId="{5C47D151-9667-4EBD-BA84-AAADF1844116}" type="pres">
      <dgm:prSet presAssocID="{BA6CFA39-EE00-42D8-BF03-6F94EAC6DB0C}" presName="rootText" presStyleLbl="node3" presStyleIdx="0" presStyleCnt="1">
        <dgm:presLayoutVars>
          <dgm:chPref val="3"/>
        </dgm:presLayoutVars>
      </dgm:prSet>
      <dgm:spPr/>
    </dgm:pt>
    <dgm:pt modelId="{9EBC2DCC-E731-4B84-AEBD-9CB383644D59}" type="pres">
      <dgm:prSet presAssocID="{BA6CFA39-EE00-42D8-BF03-6F94EAC6DB0C}" presName="rootConnector" presStyleLbl="node3" presStyleIdx="0" presStyleCnt="1"/>
      <dgm:spPr/>
    </dgm:pt>
    <dgm:pt modelId="{AF22F9EE-E762-4E67-9B77-C0A792B7BE7C}" type="pres">
      <dgm:prSet presAssocID="{BA6CFA39-EE00-42D8-BF03-6F94EAC6DB0C}" presName="hierChild4" presStyleCnt="0"/>
      <dgm:spPr/>
    </dgm:pt>
    <dgm:pt modelId="{254A693A-22C4-4F4D-88D2-94CC1BADEC1D}" type="pres">
      <dgm:prSet presAssocID="{BA6CFA39-EE00-42D8-BF03-6F94EAC6DB0C}" presName="hierChild5" presStyleCnt="0"/>
      <dgm:spPr/>
    </dgm:pt>
    <dgm:pt modelId="{2E9A58AC-91B3-4A3E-A78C-1BF69BA48D6C}" type="pres">
      <dgm:prSet presAssocID="{EEF923D2-40C7-4D84-94B0-C100FB688461}" presName="hierChild5" presStyleCnt="0"/>
      <dgm:spPr/>
    </dgm:pt>
    <dgm:pt modelId="{9116A532-AA96-4AFA-B036-A2C217F1C5DB}" type="pres">
      <dgm:prSet presAssocID="{8E64CDE2-A053-4CF7-A3DB-17B973FD3888}" presName="hierChild3" presStyleCnt="0"/>
      <dgm:spPr/>
    </dgm:pt>
  </dgm:ptLst>
  <dgm:cxnLst>
    <dgm:cxn modelId="{67AAF01A-9E0B-4089-BE56-B7D2663E9886}" type="presOf" srcId="{8E64CDE2-A053-4CF7-A3DB-17B973FD3888}" destId="{E30A77F9-FD1C-403E-B2AA-BC9E2EF2FF76}" srcOrd="1" destOrd="0" presId="urn:microsoft.com/office/officeart/2005/8/layout/orgChart1"/>
    <dgm:cxn modelId="{74C2D521-E725-4347-BBEC-62E7F6099039}" type="presOf" srcId="{803C1B8E-CCA3-44D5-940F-36B564B18942}" destId="{65DA6849-2D43-4D3D-BC94-9244B6C9E1EB}" srcOrd="1" destOrd="0" presId="urn:microsoft.com/office/officeart/2005/8/layout/orgChart1"/>
    <dgm:cxn modelId="{2EC9C022-F7D4-4232-A58A-65CCFD243FAC}" type="presOf" srcId="{478E64F3-4AEF-41AC-A46F-350CCE809D62}" destId="{45C914FF-232E-4A53-A29B-7D804D6ECBE0}" srcOrd="0" destOrd="0" presId="urn:microsoft.com/office/officeart/2005/8/layout/orgChart1"/>
    <dgm:cxn modelId="{A06D7E37-0BBA-4335-8856-3EACC95E3E90}" type="presOf" srcId="{EEF923D2-40C7-4D84-94B0-C100FB688461}" destId="{6D292D75-3559-431C-B6B7-1D5F73F17E83}" srcOrd="1" destOrd="0" presId="urn:microsoft.com/office/officeart/2005/8/layout/orgChart1"/>
    <dgm:cxn modelId="{3328855E-987D-4179-8C2D-87EDA945BDD3}" type="presOf" srcId="{8E64CDE2-A053-4CF7-A3DB-17B973FD3888}" destId="{88CDCE5C-21E9-4CFC-8A40-CFA9DFBFD827}" srcOrd="0" destOrd="0" presId="urn:microsoft.com/office/officeart/2005/8/layout/orgChart1"/>
    <dgm:cxn modelId="{D174754F-DAF5-4255-9647-F0940CB56CE7}" type="presOf" srcId="{EEF923D2-40C7-4D84-94B0-C100FB688461}" destId="{0B2C5EFC-86A4-4AFC-9926-FA91EB70BBB6}" srcOrd="0" destOrd="0" presId="urn:microsoft.com/office/officeart/2005/8/layout/orgChart1"/>
    <dgm:cxn modelId="{BD3CD47C-5F37-4579-991A-206ADE87DD5F}" srcId="{8E64CDE2-A053-4CF7-A3DB-17B973FD3888}" destId="{803C1B8E-CCA3-44D5-940F-36B564B18942}" srcOrd="0" destOrd="0" parTransId="{E73C3359-C2F9-4025-A6FD-800469356FDB}" sibTransId="{2D333D24-F81A-4CDC-9A3F-E930BBB558E2}"/>
    <dgm:cxn modelId="{E1587B7E-8A9E-44E8-AC70-27D6CE41BC79}" type="presOf" srcId="{1BBB16DB-246B-4D70-865E-002987F260EB}" destId="{BD5356F1-267D-4C6D-98AB-9BAD0EE28D00}" srcOrd="0" destOrd="0" presId="urn:microsoft.com/office/officeart/2005/8/layout/orgChart1"/>
    <dgm:cxn modelId="{897C7E82-1A6B-4BD0-A96D-02109F5FD10B}" type="presOf" srcId="{0ED058D3-5912-43E3-89BF-CBC24B06DCB9}" destId="{A39BC857-638B-45D5-8CC2-BE2AA1D0A3E5}" srcOrd="0" destOrd="0" presId="urn:microsoft.com/office/officeart/2005/8/layout/orgChart1"/>
    <dgm:cxn modelId="{9403B8A2-53CF-42BF-98C6-D21066383C02}" type="presOf" srcId="{803C1B8E-CCA3-44D5-940F-36B564B18942}" destId="{B49E329F-59ED-4758-9D0F-3E3D8A1E2F32}" srcOrd="0" destOrd="0" presId="urn:microsoft.com/office/officeart/2005/8/layout/orgChart1"/>
    <dgm:cxn modelId="{41CE3FA9-AEFD-4B3F-8665-F218B24091ED}" srcId="{1BBB16DB-246B-4D70-865E-002987F260EB}" destId="{8E64CDE2-A053-4CF7-A3DB-17B973FD3888}" srcOrd="0" destOrd="0" parTransId="{5F6FA912-43BF-44F6-B26C-0CA02C41E48E}" sibTransId="{43451A67-CCE0-4FC2-B794-3570E8299E27}"/>
    <dgm:cxn modelId="{CFB0B5B6-0AE3-4A27-9153-DD151A36A2A6}" type="presOf" srcId="{BA6CFA39-EE00-42D8-BF03-6F94EAC6DB0C}" destId="{9EBC2DCC-E731-4B84-AEBD-9CB383644D59}" srcOrd="1" destOrd="0" presId="urn:microsoft.com/office/officeart/2005/8/layout/orgChart1"/>
    <dgm:cxn modelId="{9D39BDC8-3809-4B68-B536-D4C396242749}" srcId="{8E64CDE2-A053-4CF7-A3DB-17B973FD3888}" destId="{EEF923D2-40C7-4D84-94B0-C100FB688461}" srcOrd="1" destOrd="0" parTransId="{0ED058D3-5912-43E3-89BF-CBC24B06DCB9}" sibTransId="{541A19CC-42E6-478B-B09D-9ABB1152A32A}"/>
    <dgm:cxn modelId="{6D70C2D0-AE70-40F8-9833-EA4135FE1295}" type="presOf" srcId="{BA6CFA39-EE00-42D8-BF03-6F94EAC6DB0C}" destId="{5C47D151-9667-4EBD-BA84-AAADF1844116}" srcOrd="0" destOrd="0" presId="urn:microsoft.com/office/officeart/2005/8/layout/orgChart1"/>
    <dgm:cxn modelId="{CD3CB7F1-BE78-4E99-BDE5-B9DAFEC3CD88}" type="presOf" srcId="{E73C3359-C2F9-4025-A6FD-800469356FDB}" destId="{47AAAA32-86C6-43F2-A4C2-891B3DC3CB92}" srcOrd="0" destOrd="0" presId="urn:microsoft.com/office/officeart/2005/8/layout/orgChart1"/>
    <dgm:cxn modelId="{6369BBF1-ED5B-45B6-801E-EF235AC0314E}" srcId="{EEF923D2-40C7-4D84-94B0-C100FB688461}" destId="{BA6CFA39-EE00-42D8-BF03-6F94EAC6DB0C}" srcOrd="0" destOrd="0" parTransId="{478E64F3-4AEF-41AC-A46F-350CCE809D62}" sibTransId="{3D60EDDE-9466-454E-8FE4-936B51F90AA8}"/>
    <dgm:cxn modelId="{0C6F3439-E1A7-404E-8A32-A2AFFC48C464}" type="presParOf" srcId="{BD5356F1-267D-4C6D-98AB-9BAD0EE28D00}" destId="{24BFD6BB-A883-42F5-98CC-63383C00E1FE}" srcOrd="0" destOrd="0" presId="urn:microsoft.com/office/officeart/2005/8/layout/orgChart1"/>
    <dgm:cxn modelId="{7F0456E8-70A1-4BAA-825A-526F3AA74A4B}" type="presParOf" srcId="{24BFD6BB-A883-42F5-98CC-63383C00E1FE}" destId="{7428083C-F44A-4BAD-B34E-5E40BA7E1864}" srcOrd="0" destOrd="0" presId="urn:microsoft.com/office/officeart/2005/8/layout/orgChart1"/>
    <dgm:cxn modelId="{FA5D13E6-DF12-4AAA-8B73-8D0FD339EE73}" type="presParOf" srcId="{7428083C-F44A-4BAD-B34E-5E40BA7E1864}" destId="{88CDCE5C-21E9-4CFC-8A40-CFA9DFBFD827}" srcOrd="0" destOrd="0" presId="urn:microsoft.com/office/officeart/2005/8/layout/orgChart1"/>
    <dgm:cxn modelId="{D69DE38E-6F80-4D2A-98D8-C1FE0911C724}" type="presParOf" srcId="{7428083C-F44A-4BAD-B34E-5E40BA7E1864}" destId="{E30A77F9-FD1C-403E-B2AA-BC9E2EF2FF76}" srcOrd="1" destOrd="0" presId="urn:microsoft.com/office/officeart/2005/8/layout/orgChart1"/>
    <dgm:cxn modelId="{E918828A-16D2-407A-B852-29260981A12F}" type="presParOf" srcId="{24BFD6BB-A883-42F5-98CC-63383C00E1FE}" destId="{0BDD181F-5D5A-498B-BB90-841B02864172}" srcOrd="1" destOrd="0" presId="urn:microsoft.com/office/officeart/2005/8/layout/orgChart1"/>
    <dgm:cxn modelId="{571ECABD-1283-4D89-8D17-548ABDA0B159}" type="presParOf" srcId="{0BDD181F-5D5A-498B-BB90-841B02864172}" destId="{47AAAA32-86C6-43F2-A4C2-891B3DC3CB92}" srcOrd="0" destOrd="0" presId="urn:microsoft.com/office/officeart/2005/8/layout/orgChart1"/>
    <dgm:cxn modelId="{F2C9E5D9-B9F3-40A8-927E-74BD70DCD6A2}" type="presParOf" srcId="{0BDD181F-5D5A-498B-BB90-841B02864172}" destId="{C2FBF22B-1332-4AAD-BD5D-57CF79E7E700}" srcOrd="1" destOrd="0" presId="urn:microsoft.com/office/officeart/2005/8/layout/orgChart1"/>
    <dgm:cxn modelId="{068D42DD-67F0-4197-8B93-AA21A9FC04D0}" type="presParOf" srcId="{C2FBF22B-1332-4AAD-BD5D-57CF79E7E700}" destId="{A6AAC349-D2FE-4202-951D-4A17522C4791}" srcOrd="0" destOrd="0" presId="urn:microsoft.com/office/officeart/2005/8/layout/orgChart1"/>
    <dgm:cxn modelId="{D763E238-05A2-478B-AE0A-AEE87857497A}" type="presParOf" srcId="{A6AAC349-D2FE-4202-951D-4A17522C4791}" destId="{B49E329F-59ED-4758-9D0F-3E3D8A1E2F32}" srcOrd="0" destOrd="0" presId="urn:microsoft.com/office/officeart/2005/8/layout/orgChart1"/>
    <dgm:cxn modelId="{8D28EDC0-ACD6-4B38-9B28-7C113566DC30}" type="presParOf" srcId="{A6AAC349-D2FE-4202-951D-4A17522C4791}" destId="{65DA6849-2D43-4D3D-BC94-9244B6C9E1EB}" srcOrd="1" destOrd="0" presId="urn:microsoft.com/office/officeart/2005/8/layout/orgChart1"/>
    <dgm:cxn modelId="{22BA487C-F0E0-4222-8900-138FB6E289BF}" type="presParOf" srcId="{C2FBF22B-1332-4AAD-BD5D-57CF79E7E700}" destId="{2D1813ED-AC61-45C2-8515-04BD42FB10FE}" srcOrd="1" destOrd="0" presId="urn:microsoft.com/office/officeart/2005/8/layout/orgChart1"/>
    <dgm:cxn modelId="{54568E82-E84E-4C17-9498-988FF99F101A}" type="presParOf" srcId="{C2FBF22B-1332-4AAD-BD5D-57CF79E7E700}" destId="{FAFFE377-1197-4CEC-9A90-F788C4FCF2B7}" srcOrd="2" destOrd="0" presId="urn:microsoft.com/office/officeart/2005/8/layout/orgChart1"/>
    <dgm:cxn modelId="{82E46BF9-944A-48C9-B77F-404148C54690}" type="presParOf" srcId="{0BDD181F-5D5A-498B-BB90-841B02864172}" destId="{A39BC857-638B-45D5-8CC2-BE2AA1D0A3E5}" srcOrd="2" destOrd="0" presId="urn:microsoft.com/office/officeart/2005/8/layout/orgChart1"/>
    <dgm:cxn modelId="{09F27F81-A7FD-42CF-9C50-3FC055ABB95D}" type="presParOf" srcId="{0BDD181F-5D5A-498B-BB90-841B02864172}" destId="{95A2FC48-AB95-41C7-A7AB-70E8C113DAF5}" srcOrd="3" destOrd="0" presId="urn:microsoft.com/office/officeart/2005/8/layout/orgChart1"/>
    <dgm:cxn modelId="{3D921010-B71C-4979-AEF8-0A4E4BDEF89B}" type="presParOf" srcId="{95A2FC48-AB95-41C7-A7AB-70E8C113DAF5}" destId="{27B310A8-739D-407C-817A-C43278030675}" srcOrd="0" destOrd="0" presId="urn:microsoft.com/office/officeart/2005/8/layout/orgChart1"/>
    <dgm:cxn modelId="{2705DA7A-F51E-4749-BC28-E754FDF45ACD}" type="presParOf" srcId="{27B310A8-739D-407C-817A-C43278030675}" destId="{0B2C5EFC-86A4-4AFC-9926-FA91EB70BBB6}" srcOrd="0" destOrd="0" presId="urn:microsoft.com/office/officeart/2005/8/layout/orgChart1"/>
    <dgm:cxn modelId="{65A64C02-5C28-4072-ABAB-7DDF0F083D91}" type="presParOf" srcId="{27B310A8-739D-407C-817A-C43278030675}" destId="{6D292D75-3559-431C-B6B7-1D5F73F17E83}" srcOrd="1" destOrd="0" presId="urn:microsoft.com/office/officeart/2005/8/layout/orgChart1"/>
    <dgm:cxn modelId="{55B0ADD7-0CE4-4FF4-B43B-DD551FF07D30}" type="presParOf" srcId="{95A2FC48-AB95-41C7-A7AB-70E8C113DAF5}" destId="{F238EB2D-C65D-4B6D-A319-F851713DA737}" srcOrd="1" destOrd="0" presId="urn:microsoft.com/office/officeart/2005/8/layout/orgChart1"/>
    <dgm:cxn modelId="{457FFA0B-D4E4-42E1-95A8-795712194B3A}" type="presParOf" srcId="{F238EB2D-C65D-4B6D-A319-F851713DA737}" destId="{45C914FF-232E-4A53-A29B-7D804D6ECBE0}" srcOrd="0" destOrd="0" presId="urn:microsoft.com/office/officeart/2005/8/layout/orgChart1"/>
    <dgm:cxn modelId="{5DE93C2C-E5E3-4259-8E39-9926D724B2D5}" type="presParOf" srcId="{F238EB2D-C65D-4B6D-A319-F851713DA737}" destId="{DB59C531-E423-46BF-82C7-CEB707E30572}" srcOrd="1" destOrd="0" presId="urn:microsoft.com/office/officeart/2005/8/layout/orgChart1"/>
    <dgm:cxn modelId="{C7CD9BD0-6580-4A93-ADFD-7F64A50B73A2}" type="presParOf" srcId="{DB59C531-E423-46BF-82C7-CEB707E30572}" destId="{FB379665-FD9C-41CF-A74B-3D3943CC1A28}" srcOrd="0" destOrd="0" presId="urn:microsoft.com/office/officeart/2005/8/layout/orgChart1"/>
    <dgm:cxn modelId="{B548652E-EC15-4E2B-9B6A-D14CDB32A094}" type="presParOf" srcId="{FB379665-FD9C-41CF-A74B-3D3943CC1A28}" destId="{5C47D151-9667-4EBD-BA84-AAADF1844116}" srcOrd="0" destOrd="0" presId="urn:microsoft.com/office/officeart/2005/8/layout/orgChart1"/>
    <dgm:cxn modelId="{01783EE0-BF72-4854-B1EC-D7B217FCBF11}" type="presParOf" srcId="{FB379665-FD9C-41CF-A74B-3D3943CC1A28}" destId="{9EBC2DCC-E731-4B84-AEBD-9CB383644D59}" srcOrd="1" destOrd="0" presId="urn:microsoft.com/office/officeart/2005/8/layout/orgChart1"/>
    <dgm:cxn modelId="{54AB7452-551F-4A59-BF76-18343E9EC76E}" type="presParOf" srcId="{DB59C531-E423-46BF-82C7-CEB707E30572}" destId="{AF22F9EE-E762-4E67-9B77-C0A792B7BE7C}" srcOrd="1" destOrd="0" presId="urn:microsoft.com/office/officeart/2005/8/layout/orgChart1"/>
    <dgm:cxn modelId="{6152E7A0-5BB6-4BFB-AF96-4B5251A02268}" type="presParOf" srcId="{DB59C531-E423-46BF-82C7-CEB707E30572}" destId="{254A693A-22C4-4F4D-88D2-94CC1BADEC1D}" srcOrd="2" destOrd="0" presId="urn:microsoft.com/office/officeart/2005/8/layout/orgChart1"/>
    <dgm:cxn modelId="{450E811F-88A4-4137-A76A-93639BEA3A0F}" type="presParOf" srcId="{95A2FC48-AB95-41C7-A7AB-70E8C113DAF5}" destId="{2E9A58AC-91B3-4A3E-A78C-1BF69BA48D6C}" srcOrd="2" destOrd="0" presId="urn:microsoft.com/office/officeart/2005/8/layout/orgChart1"/>
    <dgm:cxn modelId="{91C7FAD4-CCF3-404F-9BF1-6F8DB30171BD}" type="presParOf" srcId="{24BFD6BB-A883-42F5-98CC-63383C00E1FE}" destId="{9116A532-AA96-4AFA-B036-A2C217F1C5D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D83FE901-1D4D-40EF-8507-634F3C6BF571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78C5933-8538-47BD-943C-E53B87BF0564}">
      <dgm:prSet/>
      <dgm:spPr/>
      <dgm:t>
        <a:bodyPr/>
        <a:lstStyle/>
        <a:p>
          <a:r>
            <a:rPr lang="en-US" baseline="0" dirty="0"/>
            <a:t>People come to court about issues that are important to them, </a:t>
          </a:r>
          <a:r>
            <a:rPr lang="en-US" i="1" baseline="0" dirty="0"/>
            <a:t>irrespective</a:t>
          </a:r>
          <a:r>
            <a:rPr lang="en-US" baseline="0" dirty="0"/>
            <a:t> of whether they have a strong legal case.</a:t>
          </a:r>
          <a:endParaRPr lang="en-US" dirty="0"/>
        </a:p>
      </dgm:t>
    </dgm:pt>
    <dgm:pt modelId="{33AC0BD3-47F8-4CF8-8DDE-BB6B4FA41314}" type="parTrans" cxnId="{B4EFDA43-979C-45C8-A8ED-8CAC48F93DF7}">
      <dgm:prSet/>
      <dgm:spPr/>
      <dgm:t>
        <a:bodyPr/>
        <a:lstStyle/>
        <a:p>
          <a:endParaRPr lang="en-US"/>
        </a:p>
      </dgm:t>
    </dgm:pt>
    <dgm:pt modelId="{3AE00436-5469-4295-998B-0133C9A956A0}" type="sibTrans" cxnId="{B4EFDA43-979C-45C8-A8ED-8CAC48F93DF7}">
      <dgm:prSet/>
      <dgm:spPr/>
      <dgm:t>
        <a:bodyPr/>
        <a:lstStyle/>
        <a:p>
          <a:endParaRPr lang="en-US"/>
        </a:p>
      </dgm:t>
    </dgm:pt>
    <dgm:pt modelId="{1BD109BC-F931-45EB-B1FF-F2B6FA0B5929}">
      <dgm:prSet/>
      <dgm:spPr/>
      <dgm:t>
        <a:bodyPr/>
        <a:lstStyle/>
        <a:p>
          <a:r>
            <a:rPr lang="en-US" baseline="0"/>
            <a:t>Take people’s concerns seriously</a:t>
          </a:r>
          <a:endParaRPr lang="en-US"/>
        </a:p>
      </dgm:t>
    </dgm:pt>
    <dgm:pt modelId="{4DEB7BEC-E372-473D-9FFF-A87C841B8EFC}" type="parTrans" cxnId="{2E8C6D8C-F817-4E9C-91DD-664784C7DB35}">
      <dgm:prSet/>
      <dgm:spPr/>
      <dgm:t>
        <a:bodyPr/>
        <a:lstStyle/>
        <a:p>
          <a:endParaRPr lang="en-US"/>
        </a:p>
      </dgm:t>
    </dgm:pt>
    <dgm:pt modelId="{66EC26D0-0C6B-49B0-8C19-E0CAF8471381}" type="sibTrans" cxnId="{2E8C6D8C-F817-4E9C-91DD-664784C7DB35}">
      <dgm:prSet/>
      <dgm:spPr/>
      <dgm:t>
        <a:bodyPr/>
        <a:lstStyle/>
        <a:p>
          <a:endParaRPr lang="en-US"/>
        </a:p>
      </dgm:t>
    </dgm:pt>
    <dgm:pt modelId="{1C1CE76C-1474-473E-85E4-5395604563F2}">
      <dgm:prSet/>
      <dgm:spPr/>
      <dgm:t>
        <a:bodyPr/>
        <a:lstStyle/>
        <a:p>
          <a:r>
            <a:rPr lang="en-US" baseline="0"/>
            <a:t>Show respect for them as people and as citizens who have the right to address the court about their issues.</a:t>
          </a:r>
          <a:endParaRPr lang="en-US"/>
        </a:p>
      </dgm:t>
    </dgm:pt>
    <dgm:pt modelId="{0B34690D-26E9-472D-8F47-D9FCCB1197E0}" type="parTrans" cxnId="{753BC73C-B876-4C05-B969-DE906EAFAA00}">
      <dgm:prSet/>
      <dgm:spPr/>
      <dgm:t>
        <a:bodyPr/>
        <a:lstStyle/>
        <a:p>
          <a:endParaRPr lang="en-US"/>
        </a:p>
      </dgm:t>
    </dgm:pt>
    <dgm:pt modelId="{BEB5C7D4-A1DC-4AA0-889A-BFB046692611}" type="sibTrans" cxnId="{753BC73C-B876-4C05-B969-DE906EAFAA00}">
      <dgm:prSet/>
      <dgm:spPr/>
      <dgm:t>
        <a:bodyPr/>
        <a:lstStyle/>
        <a:p>
          <a:endParaRPr lang="en-US"/>
        </a:p>
      </dgm:t>
    </dgm:pt>
    <dgm:pt modelId="{3AA55B9A-BC1A-4E53-85E8-AE6738EEDB62}" type="pres">
      <dgm:prSet presAssocID="{D83FE901-1D4D-40EF-8507-634F3C6BF571}" presName="Name0" presStyleCnt="0">
        <dgm:presLayoutVars>
          <dgm:dir/>
          <dgm:animLvl val="lvl"/>
          <dgm:resizeHandles val="exact"/>
        </dgm:presLayoutVars>
      </dgm:prSet>
      <dgm:spPr/>
    </dgm:pt>
    <dgm:pt modelId="{B5187965-A892-41C3-A505-8443A30C4C34}" type="pres">
      <dgm:prSet presAssocID="{078C5933-8538-47BD-943C-E53B87BF0564}" presName="composite" presStyleCnt="0"/>
      <dgm:spPr/>
    </dgm:pt>
    <dgm:pt modelId="{AC501412-9A90-4F70-A84F-9EBE39E8BE3B}" type="pres">
      <dgm:prSet presAssocID="{078C5933-8538-47BD-943C-E53B87BF0564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668C7149-394E-4B85-A458-D6189AAA8423}" type="pres">
      <dgm:prSet presAssocID="{078C5933-8538-47BD-943C-E53B87BF0564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753BC73C-B876-4C05-B969-DE906EAFAA00}" srcId="{078C5933-8538-47BD-943C-E53B87BF0564}" destId="{1C1CE76C-1474-473E-85E4-5395604563F2}" srcOrd="1" destOrd="0" parTransId="{0B34690D-26E9-472D-8F47-D9FCCB1197E0}" sibTransId="{BEB5C7D4-A1DC-4AA0-889A-BFB046692611}"/>
    <dgm:cxn modelId="{B4EFDA43-979C-45C8-A8ED-8CAC48F93DF7}" srcId="{D83FE901-1D4D-40EF-8507-634F3C6BF571}" destId="{078C5933-8538-47BD-943C-E53B87BF0564}" srcOrd="0" destOrd="0" parTransId="{33AC0BD3-47F8-4CF8-8DDE-BB6B4FA41314}" sibTransId="{3AE00436-5469-4295-998B-0133C9A956A0}"/>
    <dgm:cxn modelId="{4E5CA779-1A1E-492F-A163-48F062B1E30E}" type="presOf" srcId="{078C5933-8538-47BD-943C-E53B87BF0564}" destId="{AC501412-9A90-4F70-A84F-9EBE39E8BE3B}" srcOrd="0" destOrd="0" presId="urn:microsoft.com/office/officeart/2005/8/layout/hList1"/>
    <dgm:cxn modelId="{2E8C6D8C-F817-4E9C-91DD-664784C7DB35}" srcId="{078C5933-8538-47BD-943C-E53B87BF0564}" destId="{1BD109BC-F931-45EB-B1FF-F2B6FA0B5929}" srcOrd="0" destOrd="0" parTransId="{4DEB7BEC-E372-473D-9FFF-A87C841B8EFC}" sibTransId="{66EC26D0-0C6B-49B0-8C19-E0CAF8471381}"/>
    <dgm:cxn modelId="{202EEB92-8588-4E5B-B179-20CF9659136A}" type="presOf" srcId="{D83FE901-1D4D-40EF-8507-634F3C6BF571}" destId="{3AA55B9A-BC1A-4E53-85E8-AE6738EEDB62}" srcOrd="0" destOrd="0" presId="urn:microsoft.com/office/officeart/2005/8/layout/hList1"/>
    <dgm:cxn modelId="{E2139BC3-0731-406D-883C-212215B94426}" type="presOf" srcId="{1BD109BC-F931-45EB-B1FF-F2B6FA0B5929}" destId="{668C7149-394E-4B85-A458-D6189AAA8423}" srcOrd="0" destOrd="0" presId="urn:microsoft.com/office/officeart/2005/8/layout/hList1"/>
    <dgm:cxn modelId="{E24AD5CA-707E-4E54-B5B5-837DCC326DBE}" type="presOf" srcId="{1C1CE76C-1474-473E-85E4-5395604563F2}" destId="{668C7149-394E-4B85-A458-D6189AAA8423}" srcOrd="0" destOrd="1" presId="urn:microsoft.com/office/officeart/2005/8/layout/hList1"/>
    <dgm:cxn modelId="{77FB73F5-C2A6-497F-9672-9F5B88F2C464}" type="presParOf" srcId="{3AA55B9A-BC1A-4E53-85E8-AE6738EEDB62}" destId="{B5187965-A892-41C3-A505-8443A30C4C34}" srcOrd="0" destOrd="0" presId="urn:microsoft.com/office/officeart/2005/8/layout/hList1"/>
    <dgm:cxn modelId="{280B2595-0EAE-4523-9741-BF7F9852EFBE}" type="presParOf" srcId="{B5187965-A892-41C3-A505-8443A30C4C34}" destId="{AC501412-9A90-4F70-A84F-9EBE39E8BE3B}" srcOrd="0" destOrd="0" presId="urn:microsoft.com/office/officeart/2005/8/layout/hList1"/>
    <dgm:cxn modelId="{18BCFC32-7E11-4BFF-9EC9-CDA2366135C9}" type="presParOf" srcId="{B5187965-A892-41C3-A505-8443A30C4C34}" destId="{668C7149-394E-4B85-A458-D6189AAA842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9E4ECAD3-A7C0-40C8-A959-FDBF57466B21}" type="doc">
      <dgm:prSet loTypeId="urn:microsoft.com/office/officeart/2005/8/layout/vList4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F5CA0C-AE11-4137-AD96-355C54DF1FEA}">
      <dgm:prSet custT="1"/>
      <dgm:spPr/>
      <dgm:t>
        <a:bodyPr/>
        <a:lstStyle/>
        <a:p>
          <a:r>
            <a:rPr lang="en-US" sz="2400" baseline="0" dirty="0"/>
            <a:t>Train personnel to think of people from a “customer satisfaction” perspective.</a:t>
          </a:r>
          <a:endParaRPr lang="en-US" sz="2400" dirty="0"/>
        </a:p>
      </dgm:t>
    </dgm:pt>
    <dgm:pt modelId="{896D0384-7F55-4D3E-A6C6-C9455E972D8F}" type="parTrans" cxnId="{3CB3B5F1-E201-40D6-B480-49BDADA66F11}">
      <dgm:prSet/>
      <dgm:spPr/>
      <dgm:t>
        <a:bodyPr/>
        <a:lstStyle/>
        <a:p>
          <a:endParaRPr lang="en-US"/>
        </a:p>
      </dgm:t>
    </dgm:pt>
    <dgm:pt modelId="{2BA4DB16-71C1-430D-905E-E4F112B3DE81}" type="sibTrans" cxnId="{3CB3B5F1-E201-40D6-B480-49BDADA66F11}">
      <dgm:prSet/>
      <dgm:spPr/>
      <dgm:t>
        <a:bodyPr/>
        <a:lstStyle/>
        <a:p>
          <a:endParaRPr lang="en-US"/>
        </a:p>
      </dgm:t>
    </dgm:pt>
    <dgm:pt modelId="{79DAFEA6-A828-43D3-ADCB-95D1E6B88519}">
      <dgm:prSet custT="1"/>
      <dgm:spPr/>
      <dgm:t>
        <a:bodyPr/>
        <a:lstStyle/>
        <a:p>
          <a:r>
            <a:rPr lang="en-US" sz="2400" baseline="0" dirty="0"/>
            <a:t>Courts are not stores and litigants cannot simply buy what they want.  But they are entitled to feel that they are taken seriously.</a:t>
          </a:r>
          <a:endParaRPr lang="en-US" sz="2400" dirty="0"/>
        </a:p>
      </dgm:t>
    </dgm:pt>
    <dgm:pt modelId="{8EF1CAD4-CA5C-49E8-B159-2BB5A7C2F8C0}" type="parTrans" cxnId="{F53F6E4B-9374-400B-91B5-5E46D78794B8}">
      <dgm:prSet/>
      <dgm:spPr/>
      <dgm:t>
        <a:bodyPr/>
        <a:lstStyle/>
        <a:p>
          <a:endParaRPr lang="en-US"/>
        </a:p>
      </dgm:t>
    </dgm:pt>
    <dgm:pt modelId="{4A48CAA7-B1F1-4F5A-A698-C49C7C35CCD4}" type="sibTrans" cxnId="{F53F6E4B-9374-400B-91B5-5E46D78794B8}">
      <dgm:prSet/>
      <dgm:spPr/>
      <dgm:t>
        <a:bodyPr/>
        <a:lstStyle/>
        <a:p>
          <a:endParaRPr lang="en-US"/>
        </a:p>
      </dgm:t>
    </dgm:pt>
    <dgm:pt modelId="{1B437D3C-D6E2-44F4-9525-7512E3E03B80}" type="pres">
      <dgm:prSet presAssocID="{9E4ECAD3-A7C0-40C8-A959-FDBF57466B21}" presName="linear" presStyleCnt="0">
        <dgm:presLayoutVars>
          <dgm:dir/>
          <dgm:resizeHandles val="exact"/>
        </dgm:presLayoutVars>
      </dgm:prSet>
      <dgm:spPr/>
    </dgm:pt>
    <dgm:pt modelId="{105B79AB-C544-4985-854B-BFFC1663E143}" type="pres">
      <dgm:prSet presAssocID="{93F5CA0C-AE11-4137-AD96-355C54DF1FEA}" presName="comp" presStyleCnt="0"/>
      <dgm:spPr/>
    </dgm:pt>
    <dgm:pt modelId="{9286428C-C383-4DD1-92B0-0EA7C95769CA}" type="pres">
      <dgm:prSet presAssocID="{93F5CA0C-AE11-4137-AD96-355C54DF1FEA}" presName="box" presStyleLbl="node1" presStyleIdx="0" presStyleCnt="2"/>
      <dgm:spPr/>
    </dgm:pt>
    <dgm:pt modelId="{01AB5ED3-56D8-4CE0-BAEE-E522F96377A1}" type="pres">
      <dgm:prSet presAssocID="{93F5CA0C-AE11-4137-AD96-355C54DF1FEA}" presName="img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37000" r="-37000"/>
          </a:stretch>
        </a:blipFill>
      </dgm:spPr>
    </dgm:pt>
    <dgm:pt modelId="{688458F4-80AC-43A0-BFAD-CE8589BE5BD6}" type="pres">
      <dgm:prSet presAssocID="{93F5CA0C-AE11-4137-AD96-355C54DF1FEA}" presName="text" presStyleLbl="node1" presStyleIdx="0" presStyleCnt="2">
        <dgm:presLayoutVars>
          <dgm:bulletEnabled val="1"/>
        </dgm:presLayoutVars>
      </dgm:prSet>
      <dgm:spPr/>
    </dgm:pt>
    <dgm:pt modelId="{A7E832CF-75C0-462E-936C-FF136C7B7E98}" type="pres">
      <dgm:prSet presAssocID="{2BA4DB16-71C1-430D-905E-E4F112B3DE81}" presName="spacer" presStyleCnt="0"/>
      <dgm:spPr/>
    </dgm:pt>
    <dgm:pt modelId="{8DC297F2-7845-48D0-86E4-4C1643A3E60E}" type="pres">
      <dgm:prSet presAssocID="{79DAFEA6-A828-43D3-ADCB-95D1E6B88519}" presName="comp" presStyleCnt="0"/>
      <dgm:spPr/>
    </dgm:pt>
    <dgm:pt modelId="{5D17801B-658A-42F4-9C89-7ADDC3DA2CEB}" type="pres">
      <dgm:prSet presAssocID="{79DAFEA6-A828-43D3-ADCB-95D1E6B88519}" presName="box" presStyleLbl="node1" presStyleIdx="1" presStyleCnt="2"/>
      <dgm:spPr/>
    </dgm:pt>
    <dgm:pt modelId="{4242E061-69F5-4FE3-924F-CB42E86D92B4}" type="pres">
      <dgm:prSet presAssocID="{79DAFEA6-A828-43D3-ADCB-95D1E6B88519}" presName="img" presStyleLbl="fgImgPlace1" presStyleIdx="1" presStyleCnt="2" custScaleX="95894" custScaleY="91370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11000" r="-11000"/>
          </a:stretch>
        </a:blipFill>
      </dgm:spPr>
    </dgm:pt>
    <dgm:pt modelId="{B2EC619A-A898-4B6A-B1B3-94E6E6C13305}" type="pres">
      <dgm:prSet presAssocID="{79DAFEA6-A828-43D3-ADCB-95D1E6B88519}" presName="text" presStyleLbl="node1" presStyleIdx="1" presStyleCnt="2">
        <dgm:presLayoutVars>
          <dgm:bulletEnabled val="1"/>
        </dgm:presLayoutVars>
      </dgm:prSet>
      <dgm:spPr/>
    </dgm:pt>
  </dgm:ptLst>
  <dgm:cxnLst>
    <dgm:cxn modelId="{F53F6E4B-9374-400B-91B5-5E46D78794B8}" srcId="{9E4ECAD3-A7C0-40C8-A959-FDBF57466B21}" destId="{79DAFEA6-A828-43D3-ADCB-95D1E6B88519}" srcOrd="1" destOrd="0" parTransId="{8EF1CAD4-CA5C-49E8-B159-2BB5A7C2F8C0}" sibTransId="{4A48CAA7-B1F1-4F5A-A698-C49C7C35CCD4}"/>
    <dgm:cxn modelId="{A0D89F4E-0868-4A6C-AA05-40F3CEC4F878}" type="presOf" srcId="{93F5CA0C-AE11-4137-AD96-355C54DF1FEA}" destId="{688458F4-80AC-43A0-BFAD-CE8589BE5BD6}" srcOrd="1" destOrd="0" presId="urn:microsoft.com/office/officeart/2005/8/layout/vList4"/>
    <dgm:cxn modelId="{CD8311BD-76E9-494D-B103-F2A105ABE19A}" type="presOf" srcId="{93F5CA0C-AE11-4137-AD96-355C54DF1FEA}" destId="{9286428C-C383-4DD1-92B0-0EA7C95769CA}" srcOrd="0" destOrd="0" presId="urn:microsoft.com/office/officeart/2005/8/layout/vList4"/>
    <dgm:cxn modelId="{805C7AF0-C5EB-4BFC-8B57-8DFE163A7518}" type="presOf" srcId="{79DAFEA6-A828-43D3-ADCB-95D1E6B88519}" destId="{5D17801B-658A-42F4-9C89-7ADDC3DA2CEB}" srcOrd="0" destOrd="0" presId="urn:microsoft.com/office/officeart/2005/8/layout/vList4"/>
    <dgm:cxn modelId="{3CB3B5F1-E201-40D6-B480-49BDADA66F11}" srcId="{9E4ECAD3-A7C0-40C8-A959-FDBF57466B21}" destId="{93F5CA0C-AE11-4137-AD96-355C54DF1FEA}" srcOrd="0" destOrd="0" parTransId="{896D0384-7F55-4D3E-A6C6-C9455E972D8F}" sibTransId="{2BA4DB16-71C1-430D-905E-E4F112B3DE81}"/>
    <dgm:cxn modelId="{FDD1BBF8-7BB8-4E13-9241-850336C4F7CF}" type="presOf" srcId="{79DAFEA6-A828-43D3-ADCB-95D1E6B88519}" destId="{B2EC619A-A898-4B6A-B1B3-94E6E6C13305}" srcOrd="1" destOrd="0" presId="urn:microsoft.com/office/officeart/2005/8/layout/vList4"/>
    <dgm:cxn modelId="{D477B7FB-0445-47AB-8B53-209ACD1E54D9}" type="presOf" srcId="{9E4ECAD3-A7C0-40C8-A959-FDBF57466B21}" destId="{1B437D3C-D6E2-44F4-9525-7512E3E03B80}" srcOrd="0" destOrd="0" presId="urn:microsoft.com/office/officeart/2005/8/layout/vList4"/>
    <dgm:cxn modelId="{7F944969-7DA5-4F42-ACAC-B240E11F1BF7}" type="presParOf" srcId="{1B437D3C-D6E2-44F4-9525-7512E3E03B80}" destId="{105B79AB-C544-4985-854B-BFFC1663E143}" srcOrd="0" destOrd="0" presId="urn:microsoft.com/office/officeart/2005/8/layout/vList4"/>
    <dgm:cxn modelId="{B2F42316-AA0D-41AB-8C6B-7AD77B5F8A68}" type="presParOf" srcId="{105B79AB-C544-4985-854B-BFFC1663E143}" destId="{9286428C-C383-4DD1-92B0-0EA7C95769CA}" srcOrd="0" destOrd="0" presId="urn:microsoft.com/office/officeart/2005/8/layout/vList4"/>
    <dgm:cxn modelId="{945C0C69-EB26-45C9-88FE-2DF8CDEEA9B7}" type="presParOf" srcId="{105B79AB-C544-4985-854B-BFFC1663E143}" destId="{01AB5ED3-56D8-4CE0-BAEE-E522F96377A1}" srcOrd="1" destOrd="0" presId="urn:microsoft.com/office/officeart/2005/8/layout/vList4"/>
    <dgm:cxn modelId="{0176B14F-9E8D-4D7E-B3A2-A266A2ADD686}" type="presParOf" srcId="{105B79AB-C544-4985-854B-BFFC1663E143}" destId="{688458F4-80AC-43A0-BFAD-CE8589BE5BD6}" srcOrd="2" destOrd="0" presId="urn:microsoft.com/office/officeart/2005/8/layout/vList4"/>
    <dgm:cxn modelId="{5450735B-7D56-4E46-9E2B-D817CBF04A20}" type="presParOf" srcId="{1B437D3C-D6E2-44F4-9525-7512E3E03B80}" destId="{A7E832CF-75C0-462E-936C-FF136C7B7E98}" srcOrd="1" destOrd="0" presId="urn:microsoft.com/office/officeart/2005/8/layout/vList4"/>
    <dgm:cxn modelId="{4A29200C-7C52-4917-A034-9E2D38CEDD40}" type="presParOf" srcId="{1B437D3C-D6E2-44F4-9525-7512E3E03B80}" destId="{8DC297F2-7845-48D0-86E4-4C1643A3E60E}" srcOrd="2" destOrd="0" presId="urn:microsoft.com/office/officeart/2005/8/layout/vList4"/>
    <dgm:cxn modelId="{DEC19256-8E03-45AF-B1A6-B5FB55B2854D}" type="presParOf" srcId="{8DC297F2-7845-48D0-86E4-4C1643A3E60E}" destId="{5D17801B-658A-42F4-9C89-7ADDC3DA2CEB}" srcOrd="0" destOrd="0" presId="urn:microsoft.com/office/officeart/2005/8/layout/vList4"/>
    <dgm:cxn modelId="{337755D8-5886-45CD-915C-2D788FD7B3E6}" type="presParOf" srcId="{8DC297F2-7845-48D0-86E4-4C1643A3E60E}" destId="{4242E061-69F5-4FE3-924F-CB42E86D92B4}" srcOrd="1" destOrd="0" presId="urn:microsoft.com/office/officeart/2005/8/layout/vList4"/>
    <dgm:cxn modelId="{A6AAF1B3-BD69-4F9C-BB88-F8CC448F7A01}" type="presParOf" srcId="{8DC297F2-7845-48D0-86E4-4C1643A3E60E}" destId="{B2EC619A-A898-4B6A-B1B3-94E6E6C1330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9E4ECAD3-A7C0-40C8-A959-FDBF57466B21}" type="doc">
      <dgm:prSet loTypeId="urn:diagrams.loki3.com/Bracket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1BEE0F-FF69-4D05-9C90-08E781D405A7}">
      <dgm:prSet/>
      <dgm:spPr/>
      <dgm:t>
        <a:bodyPr/>
        <a:lstStyle/>
        <a:p>
          <a:r>
            <a:rPr lang="en-US" baseline="0" dirty="0"/>
            <a:t>Action Steps </a:t>
          </a:r>
          <a:endParaRPr lang="en-US" dirty="0"/>
        </a:p>
      </dgm:t>
    </dgm:pt>
    <dgm:pt modelId="{7AB2E12D-648A-4DB8-A73A-24EA1FD199F1}" type="parTrans" cxnId="{34F6CC0F-103A-470C-8C55-367B340CA7F9}">
      <dgm:prSet/>
      <dgm:spPr/>
      <dgm:t>
        <a:bodyPr/>
        <a:lstStyle/>
        <a:p>
          <a:endParaRPr lang="en-US"/>
        </a:p>
      </dgm:t>
    </dgm:pt>
    <dgm:pt modelId="{CF589CD2-D5C7-46BA-80CD-5BBF0C2FF044}" type="sibTrans" cxnId="{34F6CC0F-103A-470C-8C55-367B340CA7F9}">
      <dgm:prSet/>
      <dgm:spPr/>
      <dgm:t>
        <a:bodyPr/>
        <a:lstStyle/>
        <a:p>
          <a:endParaRPr lang="en-US"/>
        </a:p>
      </dgm:t>
    </dgm:pt>
    <dgm:pt modelId="{93F5CA0C-AE11-4137-AD96-355C54DF1FEA}">
      <dgm:prSet custT="1"/>
      <dgm:spPr/>
      <dgm:t>
        <a:bodyPr/>
        <a:lstStyle/>
        <a:p>
          <a:r>
            <a:rPr lang="en-US" sz="2800" baseline="0" dirty="0"/>
            <a:t>Refer to Parents and Children by their names “Mr. or Ms. ___” NOT “Mother”, “Father”, “Kids”, or “Kiddos”</a:t>
          </a:r>
          <a:endParaRPr lang="en-US" sz="2800" dirty="0"/>
        </a:p>
      </dgm:t>
    </dgm:pt>
    <dgm:pt modelId="{896D0384-7F55-4D3E-A6C6-C9455E972D8F}" type="parTrans" cxnId="{3CB3B5F1-E201-40D6-B480-49BDADA66F11}">
      <dgm:prSet/>
      <dgm:spPr/>
      <dgm:t>
        <a:bodyPr/>
        <a:lstStyle/>
        <a:p>
          <a:endParaRPr lang="en-US"/>
        </a:p>
      </dgm:t>
    </dgm:pt>
    <dgm:pt modelId="{2BA4DB16-71C1-430D-905E-E4F112B3DE81}" type="sibTrans" cxnId="{3CB3B5F1-E201-40D6-B480-49BDADA66F11}">
      <dgm:prSet/>
      <dgm:spPr/>
      <dgm:t>
        <a:bodyPr/>
        <a:lstStyle/>
        <a:p>
          <a:endParaRPr lang="en-US"/>
        </a:p>
      </dgm:t>
    </dgm:pt>
    <dgm:pt modelId="{46DAF8E1-A0E1-4F91-AD07-2890F92E4F56}">
      <dgm:prSet custT="1"/>
      <dgm:spPr/>
      <dgm:t>
        <a:bodyPr/>
        <a:lstStyle/>
        <a:p>
          <a:r>
            <a:rPr lang="en-US" sz="2800" baseline="0" dirty="0"/>
            <a:t>Ask about the parents’ availability when scheduling a hearing, trial or mediation</a:t>
          </a:r>
          <a:endParaRPr lang="en-US" sz="2800" dirty="0"/>
        </a:p>
      </dgm:t>
    </dgm:pt>
    <dgm:pt modelId="{3CC781C0-8D18-4CBD-9CFE-66EBE8A32C16}" type="parTrans" cxnId="{360FE638-B13D-49D3-AD2A-3CEC154C31A2}">
      <dgm:prSet/>
      <dgm:spPr/>
      <dgm:t>
        <a:bodyPr/>
        <a:lstStyle/>
        <a:p>
          <a:endParaRPr lang="en-US"/>
        </a:p>
      </dgm:t>
    </dgm:pt>
    <dgm:pt modelId="{91140385-C633-46BD-ACE9-10C582DF85EA}" type="sibTrans" cxnId="{360FE638-B13D-49D3-AD2A-3CEC154C31A2}">
      <dgm:prSet/>
      <dgm:spPr/>
      <dgm:t>
        <a:bodyPr/>
        <a:lstStyle/>
        <a:p>
          <a:endParaRPr lang="en-US"/>
        </a:p>
      </dgm:t>
    </dgm:pt>
    <dgm:pt modelId="{9440863F-E874-478F-B6EF-B5F97EBC7EE7}" type="pres">
      <dgm:prSet presAssocID="{9E4ECAD3-A7C0-40C8-A959-FDBF57466B21}" presName="Name0" presStyleCnt="0">
        <dgm:presLayoutVars>
          <dgm:dir/>
          <dgm:animLvl val="lvl"/>
          <dgm:resizeHandles val="exact"/>
        </dgm:presLayoutVars>
      </dgm:prSet>
      <dgm:spPr/>
    </dgm:pt>
    <dgm:pt modelId="{AB49390B-DBF6-49D1-9D6C-3857DE531FED}" type="pres">
      <dgm:prSet presAssocID="{8D1BEE0F-FF69-4D05-9C90-08E781D405A7}" presName="linNode" presStyleCnt="0"/>
      <dgm:spPr/>
    </dgm:pt>
    <dgm:pt modelId="{CDB9135F-7596-4657-A542-7AC4CB5ED33D}" type="pres">
      <dgm:prSet presAssocID="{8D1BEE0F-FF69-4D05-9C90-08E781D405A7}" presName="parTx" presStyleLbl="revTx" presStyleIdx="0" presStyleCnt="1">
        <dgm:presLayoutVars>
          <dgm:chMax val="1"/>
          <dgm:bulletEnabled val="1"/>
        </dgm:presLayoutVars>
      </dgm:prSet>
      <dgm:spPr/>
    </dgm:pt>
    <dgm:pt modelId="{D7BA35DA-F75A-4BB2-A0D1-F3DB1F68BE37}" type="pres">
      <dgm:prSet presAssocID="{8D1BEE0F-FF69-4D05-9C90-08E781D405A7}" presName="bracket" presStyleLbl="parChTrans1D1" presStyleIdx="0" presStyleCnt="1"/>
      <dgm:spPr/>
    </dgm:pt>
    <dgm:pt modelId="{B387C335-DABE-429D-81F9-25A0098B8F93}" type="pres">
      <dgm:prSet presAssocID="{8D1BEE0F-FF69-4D05-9C90-08E781D405A7}" presName="spH" presStyleCnt="0"/>
      <dgm:spPr/>
    </dgm:pt>
    <dgm:pt modelId="{5CF97AA6-EB9C-40FD-92C8-0A6A747629E7}" type="pres">
      <dgm:prSet presAssocID="{8D1BEE0F-FF69-4D05-9C90-08E781D405A7}" presName="desTx" presStyleLbl="node1" presStyleIdx="0" presStyleCnt="1">
        <dgm:presLayoutVars>
          <dgm:bulletEnabled val="1"/>
        </dgm:presLayoutVars>
      </dgm:prSet>
      <dgm:spPr/>
    </dgm:pt>
  </dgm:ptLst>
  <dgm:cxnLst>
    <dgm:cxn modelId="{34F6CC0F-103A-470C-8C55-367B340CA7F9}" srcId="{9E4ECAD3-A7C0-40C8-A959-FDBF57466B21}" destId="{8D1BEE0F-FF69-4D05-9C90-08E781D405A7}" srcOrd="0" destOrd="0" parTransId="{7AB2E12D-648A-4DB8-A73A-24EA1FD199F1}" sibTransId="{CF589CD2-D5C7-46BA-80CD-5BBF0C2FF044}"/>
    <dgm:cxn modelId="{69EBE727-D5CB-4087-AD8A-35AB5FF4F773}" type="presOf" srcId="{93F5CA0C-AE11-4137-AD96-355C54DF1FEA}" destId="{5CF97AA6-EB9C-40FD-92C8-0A6A747629E7}" srcOrd="0" destOrd="0" presId="urn:diagrams.loki3.com/BracketList"/>
    <dgm:cxn modelId="{360FE638-B13D-49D3-AD2A-3CEC154C31A2}" srcId="{8D1BEE0F-FF69-4D05-9C90-08E781D405A7}" destId="{46DAF8E1-A0E1-4F91-AD07-2890F92E4F56}" srcOrd="1" destOrd="0" parTransId="{3CC781C0-8D18-4CBD-9CFE-66EBE8A32C16}" sibTransId="{91140385-C633-46BD-ACE9-10C582DF85EA}"/>
    <dgm:cxn modelId="{1607E84F-0A34-4A22-AEA7-AE467EC80682}" type="presOf" srcId="{9E4ECAD3-A7C0-40C8-A959-FDBF57466B21}" destId="{9440863F-E874-478F-B6EF-B5F97EBC7EE7}" srcOrd="0" destOrd="0" presId="urn:diagrams.loki3.com/BracketList"/>
    <dgm:cxn modelId="{DFE6CD53-E638-4068-BA2E-F9E414436DBE}" type="presOf" srcId="{8D1BEE0F-FF69-4D05-9C90-08E781D405A7}" destId="{CDB9135F-7596-4657-A542-7AC4CB5ED33D}" srcOrd="0" destOrd="0" presId="urn:diagrams.loki3.com/BracketList"/>
    <dgm:cxn modelId="{786AB88C-02A9-4C81-9FA5-BB3FACCAFA4A}" type="presOf" srcId="{46DAF8E1-A0E1-4F91-AD07-2890F92E4F56}" destId="{5CF97AA6-EB9C-40FD-92C8-0A6A747629E7}" srcOrd="0" destOrd="1" presId="urn:diagrams.loki3.com/BracketList"/>
    <dgm:cxn modelId="{3CB3B5F1-E201-40D6-B480-49BDADA66F11}" srcId="{8D1BEE0F-FF69-4D05-9C90-08E781D405A7}" destId="{93F5CA0C-AE11-4137-AD96-355C54DF1FEA}" srcOrd="0" destOrd="0" parTransId="{896D0384-7F55-4D3E-A6C6-C9455E972D8F}" sibTransId="{2BA4DB16-71C1-430D-905E-E4F112B3DE81}"/>
    <dgm:cxn modelId="{C69BAE5A-018A-42AA-995B-AC1AFF2E54F7}" type="presParOf" srcId="{9440863F-E874-478F-B6EF-B5F97EBC7EE7}" destId="{AB49390B-DBF6-49D1-9D6C-3857DE531FED}" srcOrd="0" destOrd="0" presId="urn:diagrams.loki3.com/BracketList"/>
    <dgm:cxn modelId="{E15C2B39-11BA-4DD9-88EB-FB56FB8CC8B5}" type="presParOf" srcId="{AB49390B-DBF6-49D1-9D6C-3857DE531FED}" destId="{CDB9135F-7596-4657-A542-7AC4CB5ED33D}" srcOrd="0" destOrd="0" presId="urn:diagrams.loki3.com/BracketList"/>
    <dgm:cxn modelId="{497A6360-8BA6-43D8-8D52-C6174D6A5813}" type="presParOf" srcId="{AB49390B-DBF6-49D1-9D6C-3857DE531FED}" destId="{D7BA35DA-F75A-4BB2-A0D1-F3DB1F68BE37}" srcOrd="1" destOrd="0" presId="urn:diagrams.loki3.com/BracketList"/>
    <dgm:cxn modelId="{043D4F6C-E00D-4F38-ACE1-5F28433BD76A}" type="presParOf" srcId="{AB49390B-DBF6-49D1-9D6C-3857DE531FED}" destId="{B387C335-DABE-429D-81F9-25A0098B8F93}" srcOrd="2" destOrd="0" presId="urn:diagrams.loki3.com/BracketList"/>
    <dgm:cxn modelId="{29FA69C5-8E23-4E6B-A3F1-29E88996BEE0}" type="presParOf" srcId="{AB49390B-DBF6-49D1-9D6C-3857DE531FED}" destId="{5CF97AA6-EB9C-40FD-92C8-0A6A747629E7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9E4ECAD3-A7C0-40C8-A959-FDBF57466B21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128828-0D8F-49EA-A856-8CE7EB4D4C49}">
      <dgm:prSet/>
      <dgm:spPr/>
      <dgm:t>
        <a:bodyPr/>
        <a:lstStyle/>
        <a:p>
          <a:r>
            <a:rPr lang="en-US" baseline="0" dirty="0"/>
            <a:t>Respect for their rights.</a:t>
          </a:r>
          <a:endParaRPr lang="en-US" dirty="0"/>
        </a:p>
      </dgm:t>
    </dgm:pt>
    <dgm:pt modelId="{D1ECE622-DBF6-4DCB-9CDD-7FF2AB6E262A}" type="parTrans" cxnId="{2B15B0C6-C676-4468-87B1-2E26CB12C14B}">
      <dgm:prSet/>
      <dgm:spPr/>
      <dgm:t>
        <a:bodyPr/>
        <a:lstStyle/>
        <a:p>
          <a:endParaRPr lang="en-US"/>
        </a:p>
      </dgm:t>
    </dgm:pt>
    <dgm:pt modelId="{FF4A4FD9-7E3B-42A9-BFB3-BCE67C9A753A}" type="sibTrans" cxnId="{2B15B0C6-C676-4468-87B1-2E26CB12C14B}">
      <dgm:prSet/>
      <dgm:spPr/>
      <dgm:t>
        <a:bodyPr/>
        <a:lstStyle/>
        <a:p>
          <a:endParaRPr lang="en-US"/>
        </a:p>
      </dgm:t>
    </dgm:pt>
    <dgm:pt modelId="{7921D3E7-C807-4ADA-BC5F-8101DF189642}">
      <dgm:prSet/>
      <dgm:spPr/>
      <dgm:t>
        <a:bodyPr/>
        <a:lstStyle/>
        <a:p>
          <a:r>
            <a:rPr lang="en-US" baseline="0"/>
            <a:t>Give people information about what their rights are.  </a:t>
          </a:r>
          <a:endParaRPr lang="en-US"/>
        </a:p>
      </dgm:t>
    </dgm:pt>
    <dgm:pt modelId="{22650C53-1F81-4658-B8EE-112361719E9E}" type="parTrans" cxnId="{F136D0FD-6E17-4B45-9ACD-860DE7A0BC03}">
      <dgm:prSet/>
      <dgm:spPr/>
      <dgm:t>
        <a:bodyPr/>
        <a:lstStyle/>
        <a:p>
          <a:endParaRPr lang="en-US"/>
        </a:p>
      </dgm:t>
    </dgm:pt>
    <dgm:pt modelId="{E0F97093-C35A-434E-B7E9-116835936CC7}" type="sibTrans" cxnId="{F136D0FD-6E17-4B45-9ACD-860DE7A0BC03}">
      <dgm:prSet/>
      <dgm:spPr/>
      <dgm:t>
        <a:bodyPr/>
        <a:lstStyle/>
        <a:p>
          <a:endParaRPr lang="en-US"/>
        </a:p>
      </dgm:t>
    </dgm:pt>
    <dgm:pt modelId="{F5469548-F917-4839-BAE3-24045F1490C8}">
      <dgm:prSet/>
      <dgm:spPr/>
      <dgm:t>
        <a:bodyPr/>
        <a:lstStyle/>
        <a:p>
          <a:r>
            <a:rPr lang="en-US" baseline="0"/>
            <a:t>Emphasize that they have the right to bring their problems to court and that, when they do, those problems will be dealt with fairly.</a:t>
          </a:r>
          <a:endParaRPr lang="en-US"/>
        </a:p>
      </dgm:t>
    </dgm:pt>
    <dgm:pt modelId="{2656B784-F993-4532-B9DC-114FF0AFCABF}" type="parTrans" cxnId="{96F7ECAA-5F02-4B48-95F7-027B225520FE}">
      <dgm:prSet/>
      <dgm:spPr/>
      <dgm:t>
        <a:bodyPr/>
        <a:lstStyle/>
        <a:p>
          <a:endParaRPr lang="en-US"/>
        </a:p>
      </dgm:t>
    </dgm:pt>
    <dgm:pt modelId="{EAD641EA-957E-46E2-A1FA-4F747B81DA76}" type="sibTrans" cxnId="{96F7ECAA-5F02-4B48-95F7-027B225520FE}">
      <dgm:prSet/>
      <dgm:spPr/>
      <dgm:t>
        <a:bodyPr/>
        <a:lstStyle/>
        <a:p>
          <a:endParaRPr lang="en-US"/>
        </a:p>
      </dgm:t>
    </dgm:pt>
    <dgm:pt modelId="{2E6A237A-F947-4A22-8923-AD3F94DE228A}">
      <dgm:prSet/>
      <dgm:spPr/>
      <dgm:t>
        <a:bodyPr/>
        <a:lstStyle/>
        <a:p>
          <a:r>
            <a:rPr lang="en-US" baseline="0"/>
            <a:t>Tell them how to complain to higher authorities.</a:t>
          </a:r>
          <a:endParaRPr lang="en-US"/>
        </a:p>
      </dgm:t>
    </dgm:pt>
    <dgm:pt modelId="{106BF082-17B6-4D72-B006-212350D7ABF9}" type="parTrans" cxnId="{C3064D02-AD27-43AD-9339-B79F05847D2F}">
      <dgm:prSet/>
      <dgm:spPr/>
      <dgm:t>
        <a:bodyPr/>
        <a:lstStyle/>
        <a:p>
          <a:endParaRPr lang="en-US"/>
        </a:p>
      </dgm:t>
    </dgm:pt>
    <dgm:pt modelId="{9E31B7A4-D153-4335-A5DF-E144C2F8861B}" type="sibTrans" cxnId="{C3064D02-AD27-43AD-9339-B79F05847D2F}">
      <dgm:prSet/>
      <dgm:spPr/>
      <dgm:t>
        <a:bodyPr/>
        <a:lstStyle/>
        <a:p>
          <a:endParaRPr lang="en-US"/>
        </a:p>
      </dgm:t>
    </dgm:pt>
    <dgm:pt modelId="{FA9C080C-AE5F-4AF3-89D5-F120D6B5F8A8}">
      <dgm:prSet/>
      <dgm:spPr/>
      <dgm:t>
        <a:bodyPr/>
        <a:lstStyle/>
        <a:p>
          <a:r>
            <a:rPr lang="en-US" baseline="0" dirty="0"/>
            <a:t>The right to complain is much more important than actually making complaints</a:t>
          </a:r>
          <a:endParaRPr lang="en-US" dirty="0"/>
        </a:p>
      </dgm:t>
    </dgm:pt>
    <dgm:pt modelId="{24D0968D-C559-4CB0-8E0A-28343D17EEC4}" type="parTrans" cxnId="{059A878E-FAE6-462C-B53E-88D6520D849C}">
      <dgm:prSet/>
      <dgm:spPr/>
      <dgm:t>
        <a:bodyPr/>
        <a:lstStyle/>
        <a:p>
          <a:endParaRPr lang="en-US"/>
        </a:p>
      </dgm:t>
    </dgm:pt>
    <dgm:pt modelId="{33A5F9E2-D3EB-4A29-85B6-6B28057B46E2}" type="sibTrans" cxnId="{059A878E-FAE6-462C-B53E-88D6520D849C}">
      <dgm:prSet/>
      <dgm:spPr/>
      <dgm:t>
        <a:bodyPr/>
        <a:lstStyle/>
        <a:p>
          <a:endParaRPr lang="en-US"/>
        </a:p>
      </dgm:t>
    </dgm:pt>
    <dgm:pt modelId="{2AC099FE-3240-466E-9C9D-E987B07F4DE7}" type="pres">
      <dgm:prSet presAssocID="{9E4ECAD3-A7C0-40C8-A959-FDBF57466B21}" presName="linear" presStyleCnt="0">
        <dgm:presLayoutVars>
          <dgm:dir/>
          <dgm:animLvl val="lvl"/>
          <dgm:resizeHandles val="exact"/>
        </dgm:presLayoutVars>
      </dgm:prSet>
      <dgm:spPr/>
    </dgm:pt>
    <dgm:pt modelId="{F9A6EF8A-D764-4F4E-9112-41C5BDFB312F}" type="pres">
      <dgm:prSet presAssocID="{18128828-0D8F-49EA-A856-8CE7EB4D4C49}" presName="parentLin" presStyleCnt="0"/>
      <dgm:spPr/>
    </dgm:pt>
    <dgm:pt modelId="{76F8BD57-705E-4FB2-B1EF-D9CF4DE4FC95}" type="pres">
      <dgm:prSet presAssocID="{18128828-0D8F-49EA-A856-8CE7EB4D4C49}" presName="parentLeftMargin" presStyleLbl="node1" presStyleIdx="0" presStyleCnt="1"/>
      <dgm:spPr/>
    </dgm:pt>
    <dgm:pt modelId="{C557301E-F789-45D2-8CAE-9B19153E054A}" type="pres">
      <dgm:prSet presAssocID="{18128828-0D8F-49EA-A856-8CE7EB4D4C49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8ED573D0-7106-4EE7-A5EA-FF45F70FE0B6}" type="pres">
      <dgm:prSet presAssocID="{18128828-0D8F-49EA-A856-8CE7EB4D4C49}" presName="negativeSpace" presStyleCnt="0"/>
      <dgm:spPr/>
    </dgm:pt>
    <dgm:pt modelId="{603403DD-4314-41DA-95EC-7605CD26CE2D}" type="pres">
      <dgm:prSet presAssocID="{18128828-0D8F-49EA-A856-8CE7EB4D4C49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C3064D02-AD27-43AD-9339-B79F05847D2F}" srcId="{18128828-0D8F-49EA-A856-8CE7EB4D4C49}" destId="{2E6A237A-F947-4A22-8923-AD3F94DE228A}" srcOrd="2" destOrd="0" parTransId="{106BF082-17B6-4D72-B006-212350D7ABF9}" sibTransId="{9E31B7A4-D153-4335-A5DF-E144C2F8861B}"/>
    <dgm:cxn modelId="{47464B1F-ABE3-4435-94AA-1E785E11E3A0}" type="presOf" srcId="{F5469548-F917-4839-BAE3-24045F1490C8}" destId="{603403DD-4314-41DA-95EC-7605CD26CE2D}" srcOrd="0" destOrd="1" presId="urn:microsoft.com/office/officeart/2005/8/layout/list1"/>
    <dgm:cxn modelId="{1DA05424-4271-467D-B7CA-E3D7484291BC}" type="presOf" srcId="{2E6A237A-F947-4A22-8923-AD3F94DE228A}" destId="{603403DD-4314-41DA-95EC-7605CD26CE2D}" srcOrd="0" destOrd="2" presId="urn:microsoft.com/office/officeart/2005/8/layout/list1"/>
    <dgm:cxn modelId="{9DC4152B-FA4D-4625-9F5A-1FF8B931D1C0}" type="presOf" srcId="{7921D3E7-C807-4ADA-BC5F-8101DF189642}" destId="{603403DD-4314-41DA-95EC-7605CD26CE2D}" srcOrd="0" destOrd="0" presId="urn:microsoft.com/office/officeart/2005/8/layout/list1"/>
    <dgm:cxn modelId="{8D4DC93F-DE82-461F-8E4B-11B940582FEF}" type="presOf" srcId="{18128828-0D8F-49EA-A856-8CE7EB4D4C49}" destId="{C557301E-F789-45D2-8CAE-9B19153E054A}" srcOrd="1" destOrd="0" presId="urn:microsoft.com/office/officeart/2005/8/layout/list1"/>
    <dgm:cxn modelId="{E59C245C-CBAD-4F72-9531-C4F0CB5A0615}" type="presOf" srcId="{18128828-0D8F-49EA-A856-8CE7EB4D4C49}" destId="{76F8BD57-705E-4FB2-B1EF-D9CF4DE4FC95}" srcOrd="0" destOrd="0" presId="urn:microsoft.com/office/officeart/2005/8/layout/list1"/>
    <dgm:cxn modelId="{059A878E-FAE6-462C-B53E-88D6520D849C}" srcId="{2E6A237A-F947-4A22-8923-AD3F94DE228A}" destId="{FA9C080C-AE5F-4AF3-89D5-F120D6B5F8A8}" srcOrd="0" destOrd="0" parTransId="{24D0968D-C559-4CB0-8E0A-28343D17EEC4}" sibTransId="{33A5F9E2-D3EB-4A29-85B6-6B28057B46E2}"/>
    <dgm:cxn modelId="{B8F6DBA3-E0E8-4C35-B6F4-BA618F03AB43}" type="presOf" srcId="{FA9C080C-AE5F-4AF3-89D5-F120D6B5F8A8}" destId="{603403DD-4314-41DA-95EC-7605CD26CE2D}" srcOrd="0" destOrd="3" presId="urn:microsoft.com/office/officeart/2005/8/layout/list1"/>
    <dgm:cxn modelId="{96F7ECAA-5F02-4B48-95F7-027B225520FE}" srcId="{18128828-0D8F-49EA-A856-8CE7EB4D4C49}" destId="{F5469548-F917-4839-BAE3-24045F1490C8}" srcOrd="1" destOrd="0" parTransId="{2656B784-F993-4532-B9DC-114FF0AFCABF}" sibTransId="{EAD641EA-957E-46E2-A1FA-4F747B81DA76}"/>
    <dgm:cxn modelId="{02110FBC-4FD3-4C75-B9B5-977AB93E40DE}" type="presOf" srcId="{9E4ECAD3-A7C0-40C8-A959-FDBF57466B21}" destId="{2AC099FE-3240-466E-9C9D-E987B07F4DE7}" srcOrd="0" destOrd="0" presId="urn:microsoft.com/office/officeart/2005/8/layout/list1"/>
    <dgm:cxn modelId="{2B15B0C6-C676-4468-87B1-2E26CB12C14B}" srcId="{9E4ECAD3-A7C0-40C8-A959-FDBF57466B21}" destId="{18128828-0D8F-49EA-A856-8CE7EB4D4C49}" srcOrd="0" destOrd="0" parTransId="{D1ECE622-DBF6-4DCB-9CDD-7FF2AB6E262A}" sibTransId="{FF4A4FD9-7E3B-42A9-BFB3-BCE67C9A753A}"/>
    <dgm:cxn modelId="{F136D0FD-6E17-4B45-9ACD-860DE7A0BC03}" srcId="{18128828-0D8F-49EA-A856-8CE7EB4D4C49}" destId="{7921D3E7-C807-4ADA-BC5F-8101DF189642}" srcOrd="0" destOrd="0" parTransId="{22650C53-1F81-4658-B8EE-112361719E9E}" sibTransId="{E0F97093-C35A-434E-B7E9-116835936CC7}"/>
    <dgm:cxn modelId="{B871FC71-8BDD-469C-9F1F-5ACC3B008221}" type="presParOf" srcId="{2AC099FE-3240-466E-9C9D-E987B07F4DE7}" destId="{F9A6EF8A-D764-4F4E-9112-41C5BDFB312F}" srcOrd="0" destOrd="0" presId="urn:microsoft.com/office/officeart/2005/8/layout/list1"/>
    <dgm:cxn modelId="{F621EA2B-7DC5-444E-ACB2-A7945879529C}" type="presParOf" srcId="{F9A6EF8A-D764-4F4E-9112-41C5BDFB312F}" destId="{76F8BD57-705E-4FB2-B1EF-D9CF4DE4FC95}" srcOrd="0" destOrd="0" presId="urn:microsoft.com/office/officeart/2005/8/layout/list1"/>
    <dgm:cxn modelId="{97EC3512-9ABE-4D81-83B9-7CE5679B1021}" type="presParOf" srcId="{F9A6EF8A-D764-4F4E-9112-41C5BDFB312F}" destId="{C557301E-F789-45D2-8CAE-9B19153E054A}" srcOrd="1" destOrd="0" presId="urn:microsoft.com/office/officeart/2005/8/layout/list1"/>
    <dgm:cxn modelId="{2403A2B3-532B-4DB1-B671-198113E22651}" type="presParOf" srcId="{2AC099FE-3240-466E-9C9D-E987B07F4DE7}" destId="{8ED573D0-7106-4EE7-A5EA-FF45F70FE0B6}" srcOrd="1" destOrd="0" presId="urn:microsoft.com/office/officeart/2005/8/layout/list1"/>
    <dgm:cxn modelId="{EBDFF4B5-231B-4C60-9FA6-0EA117A5364A}" type="presParOf" srcId="{2AC099FE-3240-466E-9C9D-E987B07F4DE7}" destId="{603403DD-4314-41DA-95EC-7605CD26CE2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12197CBA-3D5C-4765-85D9-A89C1126BF74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70BE68-0AB7-4D98-A99D-F86014E84C74}">
      <dgm:prSet/>
      <dgm:spPr/>
      <dgm:t>
        <a:bodyPr/>
        <a:lstStyle/>
        <a:p>
          <a:r>
            <a:rPr lang="en-US" baseline="0" dirty="0"/>
            <a:t>The central factor influencing public evaluations of judges is an assessment of the character of the decision maker (sincere, caring)</a:t>
          </a:r>
          <a:endParaRPr lang="en-US" dirty="0"/>
        </a:p>
      </dgm:t>
    </dgm:pt>
    <dgm:pt modelId="{B644489F-9E2F-47D4-85EB-5FC45FF6EB09}" type="parTrans" cxnId="{F9E08B52-E46A-4DD7-B757-B682CB505CEB}">
      <dgm:prSet/>
      <dgm:spPr/>
      <dgm:t>
        <a:bodyPr/>
        <a:lstStyle/>
        <a:p>
          <a:endParaRPr lang="en-US"/>
        </a:p>
      </dgm:t>
    </dgm:pt>
    <dgm:pt modelId="{A16239D6-30F0-4A65-BF06-6952C8B2920D}" type="sibTrans" cxnId="{F9E08B52-E46A-4DD7-B757-B682CB505CEB}">
      <dgm:prSet/>
      <dgm:spPr/>
      <dgm:t>
        <a:bodyPr/>
        <a:lstStyle/>
        <a:p>
          <a:endParaRPr lang="en-US"/>
        </a:p>
      </dgm:t>
    </dgm:pt>
    <dgm:pt modelId="{03301BFC-711F-4341-99F6-92AD339B16C1}">
      <dgm:prSet/>
      <dgm:spPr/>
      <dgm:t>
        <a:bodyPr/>
        <a:lstStyle/>
        <a:p>
          <a:r>
            <a:rPr lang="en-US" baseline="0" dirty="0"/>
            <a:t>Are they listening to and </a:t>
          </a:r>
          <a:r>
            <a:rPr lang="en-US" i="1" baseline="0" dirty="0"/>
            <a:t>considering</a:t>
          </a:r>
          <a:r>
            <a:rPr lang="en-US" baseline="0" dirty="0"/>
            <a:t> people’s views?</a:t>
          </a:r>
          <a:endParaRPr lang="en-US" dirty="0"/>
        </a:p>
      </dgm:t>
    </dgm:pt>
    <dgm:pt modelId="{F590B622-3832-4168-A539-B062ADD5BE7B}" type="parTrans" cxnId="{4EA26E77-5EB6-460A-94AF-2F80578D2942}">
      <dgm:prSet/>
      <dgm:spPr/>
      <dgm:t>
        <a:bodyPr/>
        <a:lstStyle/>
        <a:p>
          <a:endParaRPr lang="en-US"/>
        </a:p>
      </dgm:t>
    </dgm:pt>
    <dgm:pt modelId="{75D6FA29-A5BD-43F3-AD41-3992B676DA78}" type="sibTrans" cxnId="{4EA26E77-5EB6-460A-94AF-2F80578D2942}">
      <dgm:prSet/>
      <dgm:spPr/>
      <dgm:t>
        <a:bodyPr/>
        <a:lstStyle/>
        <a:p>
          <a:endParaRPr lang="en-US"/>
        </a:p>
      </dgm:t>
    </dgm:pt>
    <dgm:pt modelId="{98C6CBC0-B5E0-4867-8F3A-3CE5BCA3C188}">
      <dgm:prSet/>
      <dgm:spPr/>
      <dgm:t>
        <a:bodyPr/>
        <a:lstStyle/>
        <a:p>
          <a:r>
            <a:rPr lang="en-US" baseline="0" dirty="0"/>
            <a:t>Are they trying to do what is right for </a:t>
          </a:r>
          <a:r>
            <a:rPr lang="en-US" i="1" baseline="0" dirty="0"/>
            <a:t>everyone</a:t>
          </a:r>
          <a:r>
            <a:rPr lang="en-US" baseline="0" dirty="0"/>
            <a:t> involved?</a:t>
          </a:r>
          <a:endParaRPr lang="en-US" dirty="0"/>
        </a:p>
      </dgm:t>
    </dgm:pt>
    <dgm:pt modelId="{B0F92CCD-803D-404B-9A5C-AD3B74449063}" type="parTrans" cxnId="{FD9B8A4E-EAF1-47B8-BF40-1A3B93257422}">
      <dgm:prSet/>
      <dgm:spPr/>
      <dgm:t>
        <a:bodyPr/>
        <a:lstStyle/>
        <a:p>
          <a:endParaRPr lang="en-US"/>
        </a:p>
      </dgm:t>
    </dgm:pt>
    <dgm:pt modelId="{62582808-C158-42A2-8FF9-281A2685D44E}" type="sibTrans" cxnId="{FD9B8A4E-EAF1-47B8-BF40-1A3B93257422}">
      <dgm:prSet/>
      <dgm:spPr/>
      <dgm:t>
        <a:bodyPr/>
        <a:lstStyle/>
        <a:p>
          <a:endParaRPr lang="en-US"/>
        </a:p>
      </dgm:t>
    </dgm:pt>
    <dgm:pt modelId="{2CE842F3-C76F-48DF-A751-AC8911DDACF5}">
      <dgm:prSet/>
      <dgm:spPr/>
      <dgm:t>
        <a:bodyPr/>
        <a:lstStyle/>
        <a:p>
          <a:r>
            <a:rPr lang="en-US" baseline="0" dirty="0"/>
            <a:t>Are they acting in the interests of the parties, not out of personal prejudice? </a:t>
          </a:r>
          <a:endParaRPr lang="en-US" dirty="0"/>
        </a:p>
      </dgm:t>
    </dgm:pt>
    <dgm:pt modelId="{7D8F7E04-2256-4919-98B7-004824B13C57}" type="parTrans" cxnId="{49C857E8-6B36-421A-AB4D-788AA623398E}">
      <dgm:prSet/>
      <dgm:spPr/>
      <dgm:t>
        <a:bodyPr/>
        <a:lstStyle/>
        <a:p>
          <a:endParaRPr lang="en-US"/>
        </a:p>
      </dgm:t>
    </dgm:pt>
    <dgm:pt modelId="{1604EF45-F3E8-4AB3-B910-3EE6BC65CEA9}" type="sibTrans" cxnId="{49C857E8-6B36-421A-AB4D-788AA623398E}">
      <dgm:prSet/>
      <dgm:spPr/>
      <dgm:t>
        <a:bodyPr/>
        <a:lstStyle/>
        <a:p>
          <a:endParaRPr lang="en-US"/>
        </a:p>
      </dgm:t>
    </dgm:pt>
    <dgm:pt modelId="{951B1876-5CC9-4D88-B42D-18B137548D1B}" type="pres">
      <dgm:prSet presAssocID="{12197CBA-3D5C-4765-85D9-A89C1126BF74}" presName="Name0" presStyleCnt="0">
        <dgm:presLayoutVars>
          <dgm:dir/>
          <dgm:animLvl val="lvl"/>
          <dgm:resizeHandles val="exact"/>
        </dgm:presLayoutVars>
      </dgm:prSet>
      <dgm:spPr/>
    </dgm:pt>
    <dgm:pt modelId="{D48CAF8E-8A78-4E1C-B5CD-6A3DDD9EE2F3}" type="pres">
      <dgm:prSet presAssocID="{9570BE68-0AB7-4D98-A99D-F86014E84C74}" presName="composite" presStyleCnt="0"/>
      <dgm:spPr/>
    </dgm:pt>
    <dgm:pt modelId="{D36ACDA8-256E-4850-85BC-FC62FD422F0C}" type="pres">
      <dgm:prSet presAssocID="{9570BE68-0AB7-4D98-A99D-F86014E84C74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812A5604-11D2-407B-8E61-BD79020C44C0}" type="pres">
      <dgm:prSet presAssocID="{9570BE68-0AB7-4D98-A99D-F86014E84C74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CE744B2B-C310-4D30-8BDF-E2C16CE32D08}" type="presOf" srcId="{12197CBA-3D5C-4765-85D9-A89C1126BF74}" destId="{951B1876-5CC9-4D88-B42D-18B137548D1B}" srcOrd="0" destOrd="0" presId="urn:microsoft.com/office/officeart/2005/8/layout/hList1"/>
    <dgm:cxn modelId="{7510B261-30E9-41E2-9F76-97311FDF8B50}" type="presOf" srcId="{9570BE68-0AB7-4D98-A99D-F86014E84C74}" destId="{D36ACDA8-256E-4850-85BC-FC62FD422F0C}" srcOrd="0" destOrd="0" presId="urn:microsoft.com/office/officeart/2005/8/layout/hList1"/>
    <dgm:cxn modelId="{FD9B8A4E-EAF1-47B8-BF40-1A3B93257422}" srcId="{9570BE68-0AB7-4D98-A99D-F86014E84C74}" destId="{98C6CBC0-B5E0-4867-8F3A-3CE5BCA3C188}" srcOrd="1" destOrd="0" parTransId="{B0F92CCD-803D-404B-9A5C-AD3B74449063}" sibTransId="{62582808-C158-42A2-8FF9-281A2685D44E}"/>
    <dgm:cxn modelId="{F9E08B52-E46A-4DD7-B757-B682CB505CEB}" srcId="{12197CBA-3D5C-4765-85D9-A89C1126BF74}" destId="{9570BE68-0AB7-4D98-A99D-F86014E84C74}" srcOrd="0" destOrd="0" parTransId="{B644489F-9E2F-47D4-85EB-5FC45FF6EB09}" sibTransId="{A16239D6-30F0-4A65-BF06-6952C8B2920D}"/>
    <dgm:cxn modelId="{4EA26E77-5EB6-460A-94AF-2F80578D2942}" srcId="{9570BE68-0AB7-4D98-A99D-F86014E84C74}" destId="{03301BFC-711F-4341-99F6-92AD339B16C1}" srcOrd="0" destOrd="0" parTransId="{F590B622-3832-4168-A539-B062ADD5BE7B}" sibTransId="{75D6FA29-A5BD-43F3-AD41-3992B676DA78}"/>
    <dgm:cxn modelId="{D24D24C6-A02C-405C-9108-3C4A798BC0AD}" type="presOf" srcId="{2CE842F3-C76F-48DF-A751-AC8911DDACF5}" destId="{812A5604-11D2-407B-8E61-BD79020C44C0}" srcOrd="0" destOrd="2" presId="urn:microsoft.com/office/officeart/2005/8/layout/hList1"/>
    <dgm:cxn modelId="{C66C5BE4-9813-42EB-B1C1-9D9490BB1566}" type="presOf" srcId="{98C6CBC0-B5E0-4867-8F3A-3CE5BCA3C188}" destId="{812A5604-11D2-407B-8E61-BD79020C44C0}" srcOrd="0" destOrd="1" presId="urn:microsoft.com/office/officeart/2005/8/layout/hList1"/>
    <dgm:cxn modelId="{49C857E8-6B36-421A-AB4D-788AA623398E}" srcId="{9570BE68-0AB7-4D98-A99D-F86014E84C74}" destId="{2CE842F3-C76F-48DF-A751-AC8911DDACF5}" srcOrd="2" destOrd="0" parTransId="{7D8F7E04-2256-4919-98B7-004824B13C57}" sibTransId="{1604EF45-F3E8-4AB3-B910-3EE6BC65CEA9}"/>
    <dgm:cxn modelId="{2D8FCAF3-7A2E-450A-8A99-A9EE9F48CBBF}" type="presOf" srcId="{03301BFC-711F-4341-99F6-92AD339B16C1}" destId="{812A5604-11D2-407B-8E61-BD79020C44C0}" srcOrd="0" destOrd="0" presId="urn:microsoft.com/office/officeart/2005/8/layout/hList1"/>
    <dgm:cxn modelId="{E10E7745-863E-40CE-B18A-7D2E291A3A8F}" type="presParOf" srcId="{951B1876-5CC9-4D88-B42D-18B137548D1B}" destId="{D48CAF8E-8A78-4E1C-B5CD-6A3DDD9EE2F3}" srcOrd="0" destOrd="0" presId="urn:microsoft.com/office/officeart/2005/8/layout/hList1"/>
    <dgm:cxn modelId="{DB89A26E-84F9-41AE-B29B-70F4614F7067}" type="presParOf" srcId="{D48CAF8E-8A78-4E1C-B5CD-6A3DDD9EE2F3}" destId="{D36ACDA8-256E-4850-85BC-FC62FD422F0C}" srcOrd="0" destOrd="0" presId="urn:microsoft.com/office/officeart/2005/8/layout/hList1"/>
    <dgm:cxn modelId="{FC72F237-598F-42C0-A418-4C9A80C0096F}" type="presParOf" srcId="{D48CAF8E-8A78-4E1C-B5CD-6A3DDD9EE2F3}" destId="{812A5604-11D2-407B-8E61-BD79020C44C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96F61087-27E8-4B09-96F1-7229F82629F0}" type="doc">
      <dgm:prSet loTypeId="urn:diagrams.loki3.com/Bracket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EEA52D-1D92-4588-9AC4-C4BDA7253C3A}">
      <dgm:prSet custT="1"/>
      <dgm:spPr/>
      <dgm:t>
        <a:bodyPr/>
        <a:lstStyle/>
        <a:p>
          <a:r>
            <a:rPr lang="en-US" sz="3600" baseline="0" dirty="0"/>
            <a:t>Action Steps</a:t>
          </a:r>
          <a:endParaRPr lang="en-US" sz="3600" dirty="0"/>
        </a:p>
      </dgm:t>
    </dgm:pt>
    <dgm:pt modelId="{E4709179-0038-4509-8252-8C0774ED2AB9}" type="parTrans" cxnId="{1D00304F-272C-402E-9944-2B96DBAD9CA8}">
      <dgm:prSet/>
      <dgm:spPr/>
      <dgm:t>
        <a:bodyPr/>
        <a:lstStyle/>
        <a:p>
          <a:endParaRPr lang="en-US"/>
        </a:p>
      </dgm:t>
    </dgm:pt>
    <dgm:pt modelId="{03DBFE4A-8888-48B0-83C5-486A8549BFC1}" type="sibTrans" cxnId="{1D00304F-272C-402E-9944-2B96DBAD9CA8}">
      <dgm:prSet/>
      <dgm:spPr/>
      <dgm:t>
        <a:bodyPr/>
        <a:lstStyle/>
        <a:p>
          <a:endParaRPr lang="en-US"/>
        </a:p>
      </dgm:t>
    </dgm:pt>
    <dgm:pt modelId="{16B628EA-DDD7-4F82-A86D-F9A7F1FE891C}">
      <dgm:prSet custT="1"/>
      <dgm:spPr/>
      <dgm:t>
        <a:bodyPr/>
        <a:lstStyle/>
        <a:p>
          <a:r>
            <a:rPr lang="en-US" sz="2800" dirty="0"/>
            <a:t>Personalize interactions – make eye contact.</a:t>
          </a:r>
        </a:p>
      </dgm:t>
    </dgm:pt>
    <dgm:pt modelId="{995203FC-B19D-4823-AB3A-82BACDA77D08}" type="parTrans" cxnId="{A36FF278-D6B2-445A-B3C3-FAFC14888162}">
      <dgm:prSet/>
      <dgm:spPr/>
      <dgm:t>
        <a:bodyPr/>
        <a:lstStyle/>
        <a:p>
          <a:endParaRPr lang="en-US"/>
        </a:p>
      </dgm:t>
    </dgm:pt>
    <dgm:pt modelId="{6B52359F-6E71-4219-8965-D949510C3BC0}" type="sibTrans" cxnId="{A36FF278-D6B2-445A-B3C3-FAFC14888162}">
      <dgm:prSet/>
      <dgm:spPr/>
      <dgm:t>
        <a:bodyPr/>
        <a:lstStyle/>
        <a:p>
          <a:endParaRPr lang="en-US"/>
        </a:p>
      </dgm:t>
    </dgm:pt>
    <dgm:pt modelId="{744EB5F6-D51E-475D-98B3-9E3D2668F389}">
      <dgm:prSet custT="1"/>
      <dgm:spPr/>
      <dgm:t>
        <a:bodyPr/>
        <a:lstStyle/>
        <a:p>
          <a:r>
            <a:rPr lang="en-US" sz="2800" dirty="0"/>
            <a:t>Ask parents and youth how they are doing</a:t>
          </a:r>
        </a:p>
      </dgm:t>
    </dgm:pt>
    <dgm:pt modelId="{77E83EB0-4913-4C8C-A741-587BAB3E8504}" type="parTrans" cxnId="{4FCFBC06-1216-41E7-B646-7C77309F8995}">
      <dgm:prSet/>
      <dgm:spPr/>
      <dgm:t>
        <a:bodyPr/>
        <a:lstStyle/>
        <a:p>
          <a:endParaRPr lang="en-US"/>
        </a:p>
      </dgm:t>
    </dgm:pt>
    <dgm:pt modelId="{572DA4A8-A31A-406D-B289-88AAC9FCFBD9}" type="sibTrans" cxnId="{4FCFBC06-1216-41E7-B646-7C77309F8995}">
      <dgm:prSet/>
      <dgm:spPr/>
      <dgm:t>
        <a:bodyPr/>
        <a:lstStyle/>
        <a:p>
          <a:endParaRPr lang="en-US"/>
        </a:p>
      </dgm:t>
    </dgm:pt>
    <dgm:pt modelId="{BDFDAD17-140E-4A11-A9DE-3F686084098A}">
      <dgm:prSet custT="1"/>
      <dgm:spPr/>
      <dgm:t>
        <a:bodyPr/>
        <a:lstStyle/>
        <a:p>
          <a:r>
            <a:rPr lang="en-US" sz="2800" dirty="0"/>
            <a:t>Acknowledge unfairness</a:t>
          </a:r>
        </a:p>
      </dgm:t>
    </dgm:pt>
    <dgm:pt modelId="{647D4465-94BE-4239-B933-23DE62BB6CAE}" type="parTrans" cxnId="{CBE05C75-7245-4815-B9BF-6E348660FB9B}">
      <dgm:prSet/>
      <dgm:spPr/>
      <dgm:t>
        <a:bodyPr/>
        <a:lstStyle/>
        <a:p>
          <a:endParaRPr lang="en-US"/>
        </a:p>
      </dgm:t>
    </dgm:pt>
    <dgm:pt modelId="{9A72FA57-019D-40FB-BA55-03C2DB2E6CF7}" type="sibTrans" cxnId="{CBE05C75-7245-4815-B9BF-6E348660FB9B}">
      <dgm:prSet/>
      <dgm:spPr/>
      <dgm:t>
        <a:bodyPr/>
        <a:lstStyle/>
        <a:p>
          <a:endParaRPr lang="en-US"/>
        </a:p>
      </dgm:t>
    </dgm:pt>
    <dgm:pt modelId="{123B5F24-2CF0-4ED1-96AF-0FDC7AA45C5E}">
      <dgm:prSet custT="1"/>
      <dgm:spPr/>
      <dgm:t>
        <a:bodyPr/>
        <a:lstStyle/>
        <a:p>
          <a:r>
            <a:rPr lang="en-US" sz="2800" dirty="0"/>
            <a:t>Ask parents and youth to repeat back their understanding of key decisions.</a:t>
          </a:r>
        </a:p>
      </dgm:t>
    </dgm:pt>
    <dgm:pt modelId="{A0E97AAA-B9D4-43CD-BC14-0FF56DFD18B4}" type="parTrans" cxnId="{2DC6E979-69E9-4F02-9B8E-6126479A4B9A}">
      <dgm:prSet/>
      <dgm:spPr/>
      <dgm:t>
        <a:bodyPr/>
        <a:lstStyle/>
        <a:p>
          <a:endParaRPr lang="en-US"/>
        </a:p>
      </dgm:t>
    </dgm:pt>
    <dgm:pt modelId="{72687D5E-DA3A-4487-89B4-C784AE67ECC0}" type="sibTrans" cxnId="{2DC6E979-69E9-4F02-9B8E-6126479A4B9A}">
      <dgm:prSet/>
      <dgm:spPr/>
      <dgm:t>
        <a:bodyPr/>
        <a:lstStyle/>
        <a:p>
          <a:endParaRPr lang="en-US"/>
        </a:p>
      </dgm:t>
    </dgm:pt>
    <dgm:pt modelId="{789B6D91-64A5-4D5E-A8AD-C077EB6C35D2}">
      <dgm:prSet custT="1"/>
      <dgm:spPr/>
      <dgm:t>
        <a:bodyPr/>
        <a:lstStyle/>
        <a:p>
          <a:r>
            <a:rPr lang="en-US" sz="2800" dirty="0"/>
            <a:t>Have a mission statement: why you do what you do.</a:t>
          </a:r>
        </a:p>
      </dgm:t>
    </dgm:pt>
    <dgm:pt modelId="{2AA974F2-80C0-4BC5-BA48-939F669EDF46}" type="parTrans" cxnId="{AA52D62F-1848-4546-B312-84474B36C4EA}">
      <dgm:prSet/>
      <dgm:spPr/>
      <dgm:t>
        <a:bodyPr/>
        <a:lstStyle/>
        <a:p>
          <a:endParaRPr lang="en-US"/>
        </a:p>
      </dgm:t>
    </dgm:pt>
    <dgm:pt modelId="{8F51EDE4-EA10-4BF3-B584-D1716E483A20}" type="sibTrans" cxnId="{AA52D62F-1848-4546-B312-84474B36C4EA}">
      <dgm:prSet/>
      <dgm:spPr/>
      <dgm:t>
        <a:bodyPr/>
        <a:lstStyle/>
        <a:p>
          <a:endParaRPr lang="en-US"/>
        </a:p>
      </dgm:t>
    </dgm:pt>
    <dgm:pt modelId="{FD9D5037-5241-4974-A85D-9FD805EDC383}" type="pres">
      <dgm:prSet presAssocID="{96F61087-27E8-4B09-96F1-7229F82629F0}" presName="Name0" presStyleCnt="0">
        <dgm:presLayoutVars>
          <dgm:dir/>
          <dgm:animLvl val="lvl"/>
          <dgm:resizeHandles val="exact"/>
        </dgm:presLayoutVars>
      </dgm:prSet>
      <dgm:spPr/>
    </dgm:pt>
    <dgm:pt modelId="{D2CCC0F8-2B2F-4D0B-8187-FD0E52E5C541}" type="pres">
      <dgm:prSet presAssocID="{D8EEA52D-1D92-4588-9AC4-C4BDA7253C3A}" presName="linNode" presStyleCnt="0"/>
      <dgm:spPr/>
    </dgm:pt>
    <dgm:pt modelId="{994FF075-F58C-4E4C-BBBC-04E1AD9517C4}" type="pres">
      <dgm:prSet presAssocID="{D8EEA52D-1D92-4588-9AC4-C4BDA7253C3A}" presName="parTx" presStyleLbl="revTx" presStyleIdx="0" presStyleCnt="1">
        <dgm:presLayoutVars>
          <dgm:chMax val="1"/>
          <dgm:bulletEnabled val="1"/>
        </dgm:presLayoutVars>
      </dgm:prSet>
      <dgm:spPr/>
    </dgm:pt>
    <dgm:pt modelId="{B43EE908-6033-4668-8F49-050244463A97}" type="pres">
      <dgm:prSet presAssocID="{D8EEA52D-1D92-4588-9AC4-C4BDA7253C3A}" presName="bracket" presStyleLbl="parChTrans1D1" presStyleIdx="0" presStyleCnt="1"/>
      <dgm:spPr/>
    </dgm:pt>
    <dgm:pt modelId="{D4BBCA06-57C2-4BF7-AB21-CB4F7DE93E0A}" type="pres">
      <dgm:prSet presAssocID="{D8EEA52D-1D92-4588-9AC4-C4BDA7253C3A}" presName="spH" presStyleCnt="0"/>
      <dgm:spPr/>
    </dgm:pt>
    <dgm:pt modelId="{78D67DE1-6E2D-4D02-B3A7-BFA7447A8E96}" type="pres">
      <dgm:prSet presAssocID="{D8EEA52D-1D92-4588-9AC4-C4BDA7253C3A}" presName="desTx" presStyleLbl="node1" presStyleIdx="0" presStyleCnt="1" custScaleX="136359">
        <dgm:presLayoutVars>
          <dgm:bulletEnabled val="1"/>
        </dgm:presLayoutVars>
      </dgm:prSet>
      <dgm:spPr/>
    </dgm:pt>
  </dgm:ptLst>
  <dgm:cxnLst>
    <dgm:cxn modelId="{4FCFBC06-1216-41E7-B646-7C77309F8995}" srcId="{D8EEA52D-1D92-4588-9AC4-C4BDA7253C3A}" destId="{744EB5F6-D51E-475D-98B3-9E3D2668F389}" srcOrd="0" destOrd="0" parTransId="{77E83EB0-4913-4C8C-A741-587BAB3E8504}" sibTransId="{572DA4A8-A31A-406D-B289-88AAC9FCFBD9}"/>
    <dgm:cxn modelId="{EC2D1D0B-5237-41F8-9AE6-365E4797588A}" type="presOf" srcId="{123B5F24-2CF0-4ED1-96AF-0FDC7AA45C5E}" destId="{78D67DE1-6E2D-4D02-B3A7-BFA7447A8E96}" srcOrd="0" destOrd="4" presId="urn:diagrams.loki3.com/BracketList"/>
    <dgm:cxn modelId="{50F1B115-54AC-4AFD-AC4B-87246E496869}" type="presOf" srcId="{789B6D91-64A5-4D5E-A8AD-C077EB6C35D2}" destId="{78D67DE1-6E2D-4D02-B3A7-BFA7447A8E96}" srcOrd="0" destOrd="3" presId="urn:diagrams.loki3.com/BracketList"/>
    <dgm:cxn modelId="{3AD4782D-B59B-40AB-B5F6-051D9ECFAAA6}" type="presOf" srcId="{744EB5F6-D51E-475D-98B3-9E3D2668F389}" destId="{78D67DE1-6E2D-4D02-B3A7-BFA7447A8E96}" srcOrd="0" destOrd="0" presId="urn:diagrams.loki3.com/BracketList"/>
    <dgm:cxn modelId="{AA52D62F-1848-4546-B312-84474B36C4EA}" srcId="{D8EEA52D-1D92-4588-9AC4-C4BDA7253C3A}" destId="{789B6D91-64A5-4D5E-A8AD-C077EB6C35D2}" srcOrd="3" destOrd="0" parTransId="{2AA974F2-80C0-4BC5-BA48-939F669EDF46}" sibTransId="{8F51EDE4-EA10-4BF3-B584-D1716E483A20}"/>
    <dgm:cxn modelId="{5D95003F-C9F9-47CC-BBD8-CA35F1D93BB9}" type="presOf" srcId="{D8EEA52D-1D92-4588-9AC4-C4BDA7253C3A}" destId="{994FF075-F58C-4E4C-BBBC-04E1AD9517C4}" srcOrd="0" destOrd="0" presId="urn:diagrams.loki3.com/BracketList"/>
    <dgm:cxn modelId="{8343EB64-DDA0-4312-A696-43998CCAFBE3}" type="presOf" srcId="{BDFDAD17-140E-4A11-A9DE-3F686084098A}" destId="{78D67DE1-6E2D-4D02-B3A7-BFA7447A8E96}" srcOrd="0" destOrd="2" presId="urn:diagrams.loki3.com/BracketList"/>
    <dgm:cxn modelId="{1D00304F-272C-402E-9944-2B96DBAD9CA8}" srcId="{96F61087-27E8-4B09-96F1-7229F82629F0}" destId="{D8EEA52D-1D92-4588-9AC4-C4BDA7253C3A}" srcOrd="0" destOrd="0" parTransId="{E4709179-0038-4509-8252-8C0774ED2AB9}" sibTransId="{03DBFE4A-8888-48B0-83C5-486A8549BFC1}"/>
    <dgm:cxn modelId="{CBE05C75-7245-4815-B9BF-6E348660FB9B}" srcId="{D8EEA52D-1D92-4588-9AC4-C4BDA7253C3A}" destId="{BDFDAD17-140E-4A11-A9DE-3F686084098A}" srcOrd="2" destOrd="0" parTransId="{647D4465-94BE-4239-B933-23DE62BB6CAE}" sibTransId="{9A72FA57-019D-40FB-BA55-03C2DB2E6CF7}"/>
    <dgm:cxn modelId="{A36FF278-D6B2-445A-B3C3-FAFC14888162}" srcId="{D8EEA52D-1D92-4588-9AC4-C4BDA7253C3A}" destId="{16B628EA-DDD7-4F82-A86D-F9A7F1FE891C}" srcOrd="1" destOrd="0" parTransId="{995203FC-B19D-4823-AB3A-82BACDA77D08}" sibTransId="{6B52359F-6E71-4219-8965-D949510C3BC0}"/>
    <dgm:cxn modelId="{2DC6E979-69E9-4F02-9B8E-6126479A4B9A}" srcId="{D8EEA52D-1D92-4588-9AC4-C4BDA7253C3A}" destId="{123B5F24-2CF0-4ED1-96AF-0FDC7AA45C5E}" srcOrd="4" destOrd="0" parTransId="{A0E97AAA-B9D4-43CD-BC14-0FF56DFD18B4}" sibTransId="{72687D5E-DA3A-4487-89B4-C784AE67ECC0}"/>
    <dgm:cxn modelId="{674ED7CA-0CFE-4DE5-8898-9703E71998F0}" type="presOf" srcId="{16B628EA-DDD7-4F82-A86D-F9A7F1FE891C}" destId="{78D67DE1-6E2D-4D02-B3A7-BFA7447A8E96}" srcOrd="0" destOrd="1" presId="urn:diagrams.loki3.com/BracketList"/>
    <dgm:cxn modelId="{26D8E1E2-FE04-4A7E-8470-F4FD6193BB12}" type="presOf" srcId="{96F61087-27E8-4B09-96F1-7229F82629F0}" destId="{FD9D5037-5241-4974-A85D-9FD805EDC383}" srcOrd="0" destOrd="0" presId="urn:diagrams.loki3.com/BracketList"/>
    <dgm:cxn modelId="{2E3D92DD-FED2-4200-AB85-6A49516CC8E6}" type="presParOf" srcId="{FD9D5037-5241-4974-A85D-9FD805EDC383}" destId="{D2CCC0F8-2B2F-4D0B-8187-FD0E52E5C541}" srcOrd="0" destOrd="0" presId="urn:diagrams.loki3.com/BracketList"/>
    <dgm:cxn modelId="{D4C48DAC-1E30-4BEF-8D64-CC59C0FC4BB5}" type="presParOf" srcId="{D2CCC0F8-2B2F-4D0B-8187-FD0E52E5C541}" destId="{994FF075-F58C-4E4C-BBBC-04E1AD9517C4}" srcOrd="0" destOrd="0" presId="urn:diagrams.loki3.com/BracketList"/>
    <dgm:cxn modelId="{F109DE9D-3ADC-4A7C-AD47-403D700E55C8}" type="presParOf" srcId="{D2CCC0F8-2B2F-4D0B-8187-FD0E52E5C541}" destId="{B43EE908-6033-4668-8F49-050244463A97}" srcOrd="1" destOrd="0" presId="urn:diagrams.loki3.com/BracketList"/>
    <dgm:cxn modelId="{D1CD4490-39F2-4F48-8FA0-CBF6C1F2AD33}" type="presParOf" srcId="{D2CCC0F8-2B2F-4D0B-8187-FD0E52E5C541}" destId="{D4BBCA06-57C2-4BF7-AB21-CB4F7DE93E0A}" srcOrd="2" destOrd="0" presId="urn:diagrams.loki3.com/BracketList"/>
    <dgm:cxn modelId="{574BCBF6-3924-4986-A330-9A6F06B38116}" type="presParOf" srcId="{D2CCC0F8-2B2F-4D0B-8187-FD0E52E5C541}" destId="{78D67DE1-6E2D-4D02-B3A7-BFA7447A8E96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96F61087-27E8-4B09-96F1-7229F82629F0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EEA52D-1D92-4588-9AC4-C4BDA7253C3A}">
      <dgm:prSet custT="1"/>
      <dgm:spPr/>
      <dgm:t>
        <a:bodyPr/>
        <a:lstStyle/>
        <a:p>
          <a:r>
            <a:rPr lang="en-US" sz="2200" baseline="0" dirty="0"/>
            <a:t>Give </a:t>
          </a:r>
          <a:r>
            <a:rPr lang="en-US" sz="2200" i="1" baseline="0" dirty="0"/>
            <a:t>evidence</a:t>
          </a:r>
          <a:r>
            <a:rPr lang="en-US" sz="2200" baseline="0" dirty="0"/>
            <a:t> that you are listening to people.</a:t>
          </a:r>
          <a:endParaRPr lang="en-US" sz="2800" dirty="0"/>
        </a:p>
      </dgm:t>
    </dgm:pt>
    <dgm:pt modelId="{E4709179-0038-4509-8252-8C0774ED2AB9}" type="parTrans" cxnId="{1D00304F-272C-402E-9944-2B96DBAD9CA8}">
      <dgm:prSet/>
      <dgm:spPr/>
      <dgm:t>
        <a:bodyPr/>
        <a:lstStyle/>
        <a:p>
          <a:endParaRPr lang="en-US"/>
        </a:p>
      </dgm:t>
    </dgm:pt>
    <dgm:pt modelId="{03DBFE4A-8888-48B0-83C5-486A8549BFC1}" type="sibTrans" cxnId="{1D00304F-272C-402E-9944-2B96DBAD9CA8}">
      <dgm:prSet/>
      <dgm:spPr/>
      <dgm:t>
        <a:bodyPr/>
        <a:lstStyle/>
        <a:p>
          <a:endParaRPr lang="en-US"/>
        </a:p>
      </dgm:t>
    </dgm:pt>
    <dgm:pt modelId="{5A893AB4-0C8C-4EC6-B8DB-FD9CE44FCBC6}">
      <dgm:prSet custT="1"/>
      <dgm:spPr/>
      <dgm:t>
        <a:bodyPr/>
        <a:lstStyle/>
        <a:p>
          <a:r>
            <a:rPr lang="en-US" sz="2200" baseline="0" dirty="0"/>
            <a:t>Acknowledge people’s needs and concerns, even when you cannot address them legally</a:t>
          </a:r>
          <a:endParaRPr lang="en-US" sz="2200" dirty="0"/>
        </a:p>
      </dgm:t>
    </dgm:pt>
    <dgm:pt modelId="{BA9B9133-EA37-419F-8897-3DF9046E0578}" type="parTrans" cxnId="{EE675829-D0CA-401C-AE98-FD0E04F90A69}">
      <dgm:prSet/>
      <dgm:spPr/>
      <dgm:t>
        <a:bodyPr/>
        <a:lstStyle/>
        <a:p>
          <a:endParaRPr lang="en-US"/>
        </a:p>
      </dgm:t>
    </dgm:pt>
    <dgm:pt modelId="{A2BC675A-D7D3-49BA-9A1F-0B11867768BC}" type="sibTrans" cxnId="{EE675829-D0CA-401C-AE98-FD0E04F90A69}">
      <dgm:prSet/>
      <dgm:spPr/>
      <dgm:t>
        <a:bodyPr/>
        <a:lstStyle/>
        <a:p>
          <a:endParaRPr lang="en-US"/>
        </a:p>
      </dgm:t>
    </dgm:pt>
    <dgm:pt modelId="{FCFCC94B-F718-4F98-B750-8FE781AF4ABC}">
      <dgm:prSet custT="1"/>
      <dgm:spPr/>
      <dgm:t>
        <a:bodyPr/>
        <a:lstStyle/>
        <a:p>
          <a:r>
            <a:rPr lang="en-US" sz="2200" baseline="0" dirty="0"/>
            <a:t>Express awareness of and empathy for their situation.</a:t>
          </a:r>
          <a:endParaRPr lang="en-US" sz="2200" dirty="0"/>
        </a:p>
      </dgm:t>
    </dgm:pt>
    <dgm:pt modelId="{8EAC3BD7-B135-4195-9FF7-991C4002E8C3}" type="parTrans" cxnId="{EBCAFADA-4C5C-4C80-AE19-E989AF5B96B1}">
      <dgm:prSet/>
      <dgm:spPr/>
      <dgm:t>
        <a:bodyPr/>
        <a:lstStyle/>
        <a:p>
          <a:endParaRPr lang="en-US"/>
        </a:p>
      </dgm:t>
    </dgm:pt>
    <dgm:pt modelId="{174F8CD2-3799-4C0B-AE64-2DE9AAE72CD3}" type="sibTrans" cxnId="{EBCAFADA-4C5C-4C80-AE19-E989AF5B96B1}">
      <dgm:prSet/>
      <dgm:spPr/>
      <dgm:t>
        <a:bodyPr/>
        <a:lstStyle/>
        <a:p>
          <a:endParaRPr lang="en-US"/>
        </a:p>
      </dgm:t>
    </dgm:pt>
    <dgm:pt modelId="{4670F41E-0388-4254-AD76-EBA36E66B4FB}" type="pres">
      <dgm:prSet presAssocID="{96F61087-27E8-4B09-96F1-7229F82629F0}" presName="linear" presStyleCnt="0">
        <dgm:presLayoutVars>
          <dgm:dir/>
          <dgm:animLvl val="lvl"/>
          <dgm:resizeHandles val="exact"/>
        </dgm:presLayoutVars>
      </dgm:prSet>
      <dgm:spPr/>
    </dgm:pt>
    <dgm:pt modelId="{07602932-2B9C-4D7B-B6BA-27C99F21232F}" type="pres">
      <dgm:prSet presAssocID="{D8EEA52D-1D92-4588-9AC4-C4BDA7253C3A}" presName="parentLin" presStyleCnt="0"/>
      <dgm:spPr/>
    </dgm:pt>
    <dgm:pt modelId="{F7A5976A-BCAB-493D-B982-076531B71941}" type="pres">
      <dgm:prSet presAssocID="{D8EEA52D-1D92-4588-9AC4-C4BDA7253C3A}" presName="parentLeftMargin" presStyleLbl="node1" presStyleIdx="0" presStyleCnt="1"/>
      <dgm:spPr/>
    </dgm:pt>
    <dgm:pt modelId="{314069F8-63C0-4C5C-8608-91B72B362AC2}" type="pres">
      <dgm:prSet presAssocID="{D8EEA52D-1D92-4588-9AC4-C4BDA7253C3A}" presName="parentText" presStyleLbl="node1" presStyleIdx="0" presStyleCnt="1" custScaleY="61755">
        <dgm:presLayoutVars>
          <dgm:chMax val="0"/>
          <dgm:bulletEnabled val="1"/>
        </dgm:presLayoutVars>
      </dgm:prSet>
      <dgm:spPr/>
    </dgm:pt>
    <dgm:pt modelId="{F8755E08-5FD6-4CFA-B8C0-FE5486B9702B}" type="pres">
      <dgm:prSet presAssocID="{D8EEA52D-1D92-4588-9AC4-C4BDA7253C3A}" presName="negativeSpace" presStyleCnt="0"/>
      <dgm:spPr/>
    </dgm:pt>
    <dgm:pt modelId="{DD1F4E72-E07D-4145-B355-E73E122873E5}" type="pres">
      <dgm:prSet presAssocID="{D8EEA52D-1D92-4588-9AC4-C4BDA7253C3A}" presName="childText" presStyleLbl="conFgAcc1" presStyleIdx="0" presStyleCnt="1" custScaleY="92661">
        <dgm:presLayoutVars>
          <dgm:bulletEnabled val="1"/>
        </dgm:presLayoutVars>
      </dgm:prSet>
      <dgm:spPr/>
    </dgm:pt>
  </dgm:ptLst>
  <dgm:cxnLst>
    <dgm:cxn modelId="{3EBFB615-5B1C-4355-8964-BAC5E2BD609E}" type="presOf" srcId="{D8EEA52D-1D92-4588-9AC4-C4BDA7253C3A}" destId="{F7A5976A-BCAB-493D-B982-076531B71941}" srcOrd="0" destOrd="0" presId="urn:microsoft.com/office/officeart/2005/8/layout/list1"/>
    <dgm:cxn modelId="{EE675829-D0CA-401C-AE98-FD0E04F90A69}" srcId="{D8EEA52D-1D92-4588-9AC4-C4BDA7253C3A}" destId="{5A893AB4-0C8C-4EC6-B8DB-FD9CE44FCBC6}" srcOrd="0" destOrd="0" parTransId="{BA9B9133-EA37-419F-8897-3DF9046E0578}" sibTransId="{A2BC675A-D7D3-49BA-9A1F-0B11867768BC}"/>
    <dgm:cxn modelId="{B8538541-58E1-4C1C-9437-54BB4983B2C1}" type="presOf" srcId="{5A893AB4-0C8C-4EC6-B8DB-FD9CE44FCBC6}" destId="{DD1F4E72-E07D-4145-B355-E73E122873E5}" srcOrd="0" destOrd="0" presId="urn:microsoft.com/office/officeart/2005/8/layout/list1"/>
    <dgm:cxn modelId="{1D00304F-272C-402E-9944-2B96DBAD9CA8}" srcId="{96F61087-27E8-4B09-96F1-7229F82629F0}" destId="{D8EEA52D-1D92-4588-9AC4-C4BDA7253C3A}" srcOrd="0" destOrd="0" parTransId="{E4709179-0038-4509-8252-8C0774ED2AB9}" sibTransId="{03DBFE4A-8888-48B0-83C5-486A8549BFC1}"/>
    <dgm:cxn modelId="{661B1470-0A29-423F-8C2E-FA8913D184F9}" type="presOf" srcId="{D8EEA52D-1D92-4588-9AC4-C4BDA7253C3A}" destId="{314069F8-63C0-4C5C-8608-91B72B362AC2}" srcOrd="1" destOrd="0" presId="urn:microsoft.com/office/officeart/2005/8/layout/list1"/>
    <dgm:cxn modelId="{F9AD5750-4FEC-40A0-B3E3-074AFA3C93C3}" type="presOf" srcId="{96F61087-27E8-4B09-96F1-7229F82629F0}" destId="{4670F41E-0388-4254-AD76-EBA36E66B4FB}" srcOrd="0" destOrd="0" presId="urn:microsoft.com/office/officeart/2005/8/layout/list1"/>
    <dgm:cxn modelId="{FBA3998C-4111-4682-B659-0752054F176F}" type="presOf" srcId="{FCFCC94B-F718-4F98-B750-8FE781AF4ABC}" destId="{DD1F4E72-E07D-4145-B355-E73E122873E5}" srcOrd="0" destOrd="1" presId="urn:microsoft.com/office/officeart/2005/8/layout/list1"/>
    <dgm:cxn modelId="{EBCAFADA-4C5C-4C80-AE19-E989AF5B96B1}" srcId="{D8EEA52D-1D92-4588-9AC4-C4BDA7253C3A}" destId="{FCFCC94B-F718-4F98-B750-8FE781AF4ABC}" srcOrd="1" destOrd="0" parTransId="{8EAC3BD7-B135-4195-9FF7-991C4002E8C3}" sibTransId="{174F8CD2-3799-4C0B-AE64-2DE9AAE72CD3}"/>
    <dgm:cxn modelId="{D143DDC2-44C5-4970-9380-01F8E559FD2C}" type="presParOf" srcId="{4670F41E-0388-4254-AD76-EBA36E66B4FB}" destId="{07602932-2B9C-4D7B-B6BA-27C99F21232F}" srcOrd="0" destOrd="0" presId="urn:microsoft.com/office/officeart/2005/8/layout/list1"/>
    <dgm:cxn modelId="{A721670F-3117-4285-8AA6-0ED454524574}" type="presParOf" srcId="{07602932-2B9C-4D7B-B6BA-27C99F21232F}" destId="{F7A5976A-BCAB-493D-B982-076531B71941}" srcOrd="0" destOrd="0" presId="urn:microsoft.com/office/officeart/2005/8/layout/list1"/>
    <dgm:cxn modelId="{3B8A53E4-AA49-4F93-8945-D8D60A0EC7EB}" type="presParOf" srcId="{07602932-2B9C-4D7B-B6BA-27C99F21232F}" destId="{314069F8-63C0-4C5C-8608-91B72B362AC2}" srcOrd="1" destOrd="0" presId="urn:microsoft.com/office/officeart/2005/8/layout/list1"/>
    <dgm:cxn modelId="{35B4D302-19CE-478E-AB8C-F5E2E8D5E785}" type="presParOf" srcId="{4670F41E-0388-4254-AD76-EBA36E66B4FB}" destId="{F8755E08-5FD6-4CFA-B8C0-FE5486B9702B}" srcOrd="1" destOrd="0" presId="urn:microsoft.com/office/officeart/2005/8/layout/list1"/>
    <dgm:cxn modelId="{A5507FCE-FF33-435C-9415-057964D412CD}" type="presParOf" srcId="{4670F41E-0388-4254-AD76-EBA36E66B4FB}" destId="{DD1F4E72-E07D-4145-B355-E73E122873E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919F9AC9-EF2F-4916-910B-08ECB560E3C3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B966C5-5D1A-4984-A538-DC66E7485432}">
      <dgm:prSet/>
      <dgm:spPr/>
      <dgm:t>
        <a:bodyPr/>
        <a:lstStyle/>
        <a:p>
          <a:r>
            <a:rPr lang="en-US" baseline="0"/>
            <a:t>Every experience with the courts – litigant, juror, etc. should build legitimacy.</a:t>
          </a:r>
          <a:endParaRPr lang="en-US"/>
        </a:p>
      </dgm:t>
    </dgm:pt>
    <dgm:pt modelId="{ACDB5F52-BC13-4DA9-AFCA-E2AAB301AE46}" type="parTrans" cxnId="{A35480B9-07D5-494C-B335-7DC95C00E286}">
      <dgm:prSet/>
      <dgm:spPr/>
      <dgm:t>
        <a:bodyPr/>
        <a:lstStyle/>
        <a:p>
          <a:endParaRPr lang="en-US"/>
        </a:p>
      </dgm:t>
    </dgm:pt>
    <dgm:pt modelId="{0162FCEC-D3D9-424D-A7CF-9662273FC46A}" type="sibTrans" cxnId="{A35480B9-07D5-494C-B335-7DC95C00E286}">
      <dgm:prSet/>
      <dgm:spPr/>
      <dgm:t>
        <a:bodyPr/>
        <a:lstStyle/>
        <a:p>
          <a:endParaRPr lang="en-US"/>
        </a:p>
      </dgm:t>
    </dgm:pt>
    <dgm:pt modelId="{7DE4145D-0596-402F-85CA-5F2BAC1DF330}">
      <dgm:prSet/>
      <dgm:spPr/>
      <dgm:t>
        <a:bodyPr/>
        <a:lstStyle/>
        <a:p>
          <a:r>
            <a:rPr lang="en-US" baseline="0" dirty="0"/>
            <a:t>This should occur at all stages: court help-desk; bailiff; judge.</a:t>
          </a:r>
          <a:endParaRPr lang="en-US" dirty="0"/>
        </a:p>
      </dgm:t>
    </dgm:pt>
    <dgm:pt modelId="{B6C84D83-13BB-4E34-8582-310D71F1A17C}" type="parTrans" cxnId="{4CC9B85D-9920-4A27-9BC1-24CECCC4B63B}">
      <dgm:prSet/>
      <dgm:spPr/>
      <dgm:t>
        <a:bodyPr/>
        <a:lstStyle/>
        <a:p>
          <a:endParaRPr lang="en-US"/>
        </a:p>
      </dgm:t>
    </dgm:pt>
    <dgm:pt modelId="{EDF90F60-D136-44EC-92EB-CF5FC8D8A2C4}" type="sibTrans" cxnId="{4CC9B85D-9920-4A27-9BC1-24CECCC4B63B}">
      <dgm:prSet/>
      <dgm:spPr/>
      <dgm:t>
        <a:bodyPr/>
        <a:lstStyle/>
        <a:p>
          <a:endParaRPr lang="en-US"/>
        </a:p>
      </dgm:t>
    </dgm:pt>
    <dgm:pt modelId="{04F0D171-3B23-4B1F-884E-4E107E2E5DD0}" type="pres">
      <dgm:prSet presAssocID="{919F9AC9-EF2F-4916-910B-08ECB560E3C3}" presName="linear" presStyleCnt="0">
        <dgm:presLayoutVars>
          <dgm:animLvl val="lvl"/>
          <dgm:resizeHandles val="exact"/>
        </dgm:presLayoutVars>
      </dgm:prSet>
      <dgm:spPr/>
    </dgm:pt>
    <dgm:pt modelId="{8F623561-E8A7-4716-9DCB-E276DBE21349}" type="pres">
      <dgm:prSet presAssocID="{AEB966C5-5D1A-4984-A538-DC66E748543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224E06B-3AF1-4EC5-8000-524636AB99C4}" type="pres">
      <dgm:prSet presAssocID="{0162FCEC-D3D9-424D-A7CF-9662273FC46A}" presName="spacer" presStyleCnt="0"/>
      <dgm:spPr/>
    </dgm:pt>
    <dgm:pt modelId="{1102A6F6-7AD3-4288-A680-8C562F776CAD}" type="pres">
      <dgm:prSet presAssocID="{7DE4145D-0596-402F-85CA-5F2BAC1DF33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CC9B85D-9920-4A27-9BC1-24CECCC4B63B}" srcId="{919F9AC9-EF2F-4916-910B-08ECB560E3C3}" destId="{7DE4145D-0596-402F-85CA-5F2BAC1DF330}" srcOrd="1" destOrd="0" parTransId="{B6C84D83-13BB-4E34-8582-310D71F1A17C}" sibTransId="{EDF90F60-D136-44EC-92EB-CF5FC8D8A2C4}"/>
    <dgm:cxn modelId="{4B48ED56-949F-4182-8535-384664415A54}" type="presOf" srcId="{7DE4145D-0596-402F-85CA-5F2BAC1DF330}" destId="{1102A6F6-7AD3-4288-A680-8C562F776CAD}" srcOrd="0" destOrd="0" presId="urn:microsoft.com/office/officeart/2005/8/layout/vList2"/>
    <dgm:cxn modelId="{FCAA9B57-031E-4FFC-9FE5-9F38144E2A24}" type="presOf" srcId="{AEB966C5-5D1A-4984-A538-DC66E7485432}" destId="{8F623561-E8A7-4716-9DCB-E276DBE21349}" srcOrd="0" destOrd="0" presId="urn:microsoft.com/office/officeart/2005/8/layout/vList2"/>
    <dgm:cxn modelId="{B78E478F-079B-4C78-8548-8054A6A9B251}" type="presOf" srcId="{919F9AC9-EF2F-4916-910B-08ECB560E3C3}" destId="{04F0D171-3B23-4B1F-884E-4E107E2E5DD0}" srcOrd="0" destOrd="0" presId="urn:microsoft.com/office/officeart/2005/8/layout/vList2"/>
    <dgm:cxn modelId="{A35480B9-07D5-494C-B335-7DC95C00E286}" srcId="{919F9AC9-EF2F-4916-910B-08ECB560E3C3}" destId="{AEB966C5-5D1A-4984-A538-DC66E7485432}" srcOrd="0" destOrd="0" parTransId="{ACDB5F52-BC13-4DA9-AFCA-E2AAB301AE46}" sibTransId="{0162FCEC-D3D9-424D-A7CF-9662273FC46A}"/>
    <dgm:cxn modelId="{5DE456A5-A427-4928-A1F9-E1E02B4E65D6}" type="presParOf" srcId="{04F0D171-3B23-4B1F-884E-4E107E2E5DD0}" destId="{8F623561-E8A7-4716-9DCB-E276DBE21349}" srcOrd="0" destOrd="0" presId="urn:microsoft.com/office/officeart/2005/8/layout/vList2"/>
    <dgm:cxn modelId="{8B1F5CF5-73F9-4873-B665-1E9A66624316}" type="presParOf" srcId="{04F0D171-3B23-4B1F-884E-4E107E2E5DD0}" destId="{A224E06B-3AF1-4EC5-8000-524636AB99C4}" srcOrd="1" destOrd="0" presId="urn:microsoft.com/office/officeart/2005/8/layout/vList2"/>
    <dgm:cxn modelId="{3EEB06FA-1CC6-4DD0-ACAA-73D4D0015C15}" type="presParOf" srcId="{04F0D171-3B23-4B1F-884E-4E107E2E5DD0}" destId="{1102A6F6-7AD3-4288-A680-8C562F776CA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C16539D6-876B-4DEC-8474-35996DC83882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EA397AE-4B7E-4C90-844D-10DA3BF84451}">
      <dgm:prSet/>
      <dgm:spPr/>
      <dgm:t>
        <a:bodyPr/>
        <a:lstStyle/>
        <a:p>
          <a:r>
            <a:rPr lang="en-US" baseline="0" dirty="0"/>
            <a:t>Procedural justice does not suggest that people are happy if they lose/receive an undesired outcome.</a:t>
          </a:r>
          <a:endParaRPr lang="en-US" dirty="0"/>
        </a:p>
      </dgm:t>
    </dgm:pt>
    <dgm:pt modelId="{5023E193-60E9-4DA5-BFDF-A58B3C07AA6D}" type="parTrans" cxnId="{8213306E-5C6D-4569-A175-FB9B69B8AE6A}">
      <dgm:prSet/>
      <dgm:spPr/>
      <dgm:t>
        <a:bodyPr/>
        <a:lstStyle/>
        <a:p>
          <a:endParaRPr lang="en-US"/>
        </a:p>
      </dgm:t>
    </dgm:pt>
    <dgm:pt modelId="{92DFF838-E693-49E5-8A02-7DF381E3E383}" type="sibTrans" cxnId="{8213306E-5C6D-4569-A175-FB9B69B8AE6A}">
      <dgm:prSet/>
      <dgm:spPr/>
      <dgm:t>
        <a:bodyPr/>
        <a:lstStyle/>
        <a:p>
          <a:endParaRPr lang="en-US"/>
        </a:p>
      </dgm:t>
    </dgm:pt>
    <dgm:pt modelId="{7359E85E-928A-4BF5-9051-57F3FCD7C7B8}">
      <dgm:prSet/>
      <dgm:spPr/>
      <dgm:t>
        <a:bodyPr/>
        <a:lstStyle/>
        <a:p>
          <a:r>
            <a:rPr lang="en-US" baseline="0" dirty="0"/>
            <a:t>No one likes to lose.</a:t>
          </a:r>
          <a:endParaRPr lang="en-US" dirty="0"/>
        </a:p>
      </dgm:t>
    </dgm:pt>
    <dgm:pt modelId="{2BFB7521-14BC-4FA3-A7C5-1952D8FA39F1}" type="parTrans" cxnId="{BBADD0CB-C1FB-4CCE-B38B-0B179388E080}">
      <dgm:prSet/>
      <dgm:spPr/>
      <dgm:t>
        <a:bodyPr/>
        <a:lstStyle/>
        <a:p>
          <a:endParaRPr lang="en-US"/>
        </a:p>
      </dgm:t>
    </dgm:pt>
    <dgm:pt modelId="{2C0A1375-9327-4A61-8FF9-012FD51875BE}" type="sibTrans" cxnId="{BBADD0CB-C1FB-4CCE-B38B-0B179388E080}">
      <dgm:prSet/>
      <dgm:spPr/>
      <dgm:t>
        <a:bodyPr/>
        <a:lstStyle/>
        <a:p>
          <a:endParaRPr lang="en-US"/>
        </a:p>
      </dgm:t>
    </dgm:pt>
    <dgm:pt modelId="{83B208C2-B9C6-4BBE-A90D-A27DF2C72ED7}">
      <dgm:prSet/>
      <dgm:spPr/>
      <dgm:t>
        <a:bodyPr/>
        <a:lstStyle/>
        <a:p>
          <a:r>
            <a:rPr lang="en-US" baseline="0" dirty="0"/>
            <a:t>It suggests that people recognize that they cannot always win/get what they want.</a:t>
          </a:r>
          <a:endParaRPr lang="en-US" dirty="0"/>
        </a:p>
      </dgm:t>
    </dgm:pt>
    <dgm:pt modelId="{2FED1B33-3459-42BC-AA74-6747F9D6E4EA}" type="parTrans" cxnId="{D2B9B862-AC95-4D74-9E98-9EE2239D916D}">
      <dgm:prSet/>
      <dgm:spPr/>
      <dgm:t>
        <a:bodyPr/>
        <a:lstStyle/>
        <a:p>
          <a:endParaRPr lang="en-US"/>
        </a:p>
      </dgm:t>
    </dgm:pt>
    <dgm:pt modelId="{3ADD75B5-15DA-4F95-9F6E-BBB2A8617327}" type="sibTrans" cxnId="{D2B9B862-AC95-4D74-9E98-9EE2239D916D}">
      <dgm:prSet/>
      <dgm:spPr/>
      <dgm:t>
        <a:bodyPr/>
        <a:lstStyle/>
        <a:p>
          <a:endParaRPr lang="en-US"/>
        </a:p>
      </dgm:t>
    </dgm:pt>
    <dgm:pt modelId="{55E069C6-031E-4260-98A1-01C7452A986E}">
      <dgm:prSet/>
      <dgm:spPr/>
      <dgm:t>
        <a:bodyPr/>
        <a:lstStyle/>
        <a:p>
          <a:r>
            <a:rPr lang="en-US" baseline="0" dirty="0"/>
            <a:t>Accept “losing” more willingly if the procedure used is fair.</a:t>
          </a:r>
          <a:endParaRPr lang="en-US" dirty="0"/>
        </a:p>
      </dgm:t>
    </dgm:pt>
    <dgm:pt modelId="{3176C03B-D08A-4558-8B43-3D3E46F176A6}" type="parTrans" cxnId="{CA2A202E-9F12-4593-9B3A-75A6D51E40BB}">
      <dgm:prSet/>
      <dgm:spPr/>
      <dgm:t>
        <a:bodyPr/>
        <a:lstStyle/>
        <a:p>
          <a:endParaRPr lang="en-US"/>
        </a:p>
      </dgm:t>
    </dgm:pt>
    <dgm:pt modelId="{D77A0C92-3257-4DBE-BF7E-4E2F4CA95661}" type="sibTrans" cxnId="{CA2A202E-9F12-4593-9B3A-75A6D51E40BB}">
      <dgm:prSet/>
      <dgm:spPr/>
      <dgm:t>
        <a:bodyPr/>
        <a:lstStyle/>
        <a:p>
          <a:endParaRPr lang="en-US"/>
        </a:p>
      </dgm:t>
    </dgm:pt>
    <dgm:pt modelId="{6B8FFA42-7DFE-4152-8873-0F6202694D43}" type="pres">
      <dgm:prSet presAssocID="{C16539D6-876B-4DEC-8474-35996DC83882}" presName="Name0" presStyleCnt="0">
        <dgm:presLayoutVars>
          <dgm:dir/>
          <dgm:animLvl val="lvl"/>
          <dgm:resizeHandles val="exact"/>
        </dgm:presLayoutVars>
      </dgm:prSet>
      <dgm:spPr/>
    </dgm:pt>
    <dgm:pt modelId="{C9AEA1A5-8177-4D5A-8F69-36EDB6B2DC0D}" type="pres">
      <dgm:prSet presAssocID="{AEA397AE-4B7E-4C90-844D-10DA3BF84451}" presName="composite" presStyleCnt="0"/>
      <dgm:spPr/>
    </dgm:pt>
    <dgm:pt modelId="{0048711C-64E5-48FD-88D1-AE0CB017EE19}" type="pres">
      <dgm:prSet presAssocID="{AEA397AE-4B7E-4C90-844D-10DA3BF8445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1FEF4EB2-30E7-44B5-8DC7-11E57D9BCA1F}" type="pres">
      <dgm:prSet presAssocID="{AEA397AE-4B7E-4C90-844D-10DA3BF84451}" presName="desTx" presStyleLbl="alignAccFollowNode1" presStyleIdx="0" presStyleCnt="2">
        <dgm:presLayoutVars>
          <dgm:bulletEnabled val="1"/>
        </dgm:presLayoutVars>
      </dgm:prSet>
      <dgm:spPr/>
    </dgm:pt>
    <dgm:pt modelId="{B8D4B60D-57A4-43F7-885E-62698F74BAF3}" type="pres">
      <dgm:prSet presAssocID="{92DFF838-E693-49E5-8A02-7DF381E3E383}" presName="space" presStyleCnt="0"/>
      <dgm:spPr/>
    </dgm:pt>
    <dgm:pt modelId="{06F68C20-290B-4089-B4D8-4D4E920EDDC1}" type="pres">
      <dgm:prSet presAssocID="{83B208C2-B9C6-4BBE-A90D-A27DF2C72ED7}" presName="composite" presStyleCnt="0"/>
      <dgm:spPr/>
    </dgm:pt>
    <dgm:pt modelId="{5BD289AA-B385-4D3B-AC38-03AA45DDCE4E}" type="pres">
      <dgm:prSet presAssocID="{83B208C2-B9C6-4BBE-A90D-A27DF2C72ED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CAB19876-6457-4774-8027-8FF5427A37A2}" type="pres">
      <dgm:prSet presAssocID="{83B208C2-B9C6-4BBE-A90D-A27DF2C72ED7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F2A1050A-EC0B-4CE6-8043-81C163AA3922}" type="presOf" srcId="{55E069C6-031E-4260-98A1-01C7452A986E}" destId="{CAB19876-6457-4774-8027-8FF5427A37A2}" srcOrd="0" destOrd="0" presId="urn:microsoft.com/office/officeart/2005/8/layout/hList1"/>
    <dgm:cxn modelId="{CA2A202E-9F12-4593-9B3A-75A6D51E40BB}" srcId="{83B208C2-B9C6-4BBE-A90D-A27DF2C72ED7}" destId="{55E069C6-031E-4260-98A1-01C7452A986E}" srcOrd="0" destOrd="0" parTransId="{3176C03B-D08A-4558-8B43-3D3E46F176A6}" sibTransId="{D77A0C92-3257-4DBE-BF7E-4E2F4CA95661}"/>
    <dgm:cxn modelId="{D2B9B862-AC95-4D74-9E98-9EE2239D916D}" srcId="{C16539D6-876B-4DEC-8474-35996DC83882}" destId="{83B208C2-B9C6-4BBE-A90D-A27DF2C72ED7}" srcOrd="1" destOrd="0" parTransId="{2FED1B33-3459-42BC-AA74-6747F9D6E4EA}" sibTransId="{3ADD75B5-15DA-4F95-9F6E-BBB2A8617327}"/>
    <dgm:cxn modelId="{8213306E-5C6D-4569-A175-FB9B69B8AE6A}" srcId="{C16539D6-876B-4DEC-8474-35996DC83882}" destId="{AEA397AE-4B7E-4C90-844D-10DA3BF84451}" srcOrd="0" destOrd="0" parTransId="{5023E193-60E9-4DA5-BFDF-A58B3C07AA6D}" sibTransId="{92DFF838-E693-49E5-8A02-7DF381E3E383}"/>
    <dgm:cxn modelId="{28FAE773-12D9-44ED-A507-50B4A57720A3}" type="presOf" srcId="{7359E85E-928A-4BF5-9051-57F3FCD7C7B8}" destId="{1FEF4EB2-30E7-44B5-8DC7-11E57D9BCA1F}" srcOrd="0" destOrd="0" presId="urn:microsoft.com/office/officeart/2005/8/layout/hList1"/>
    <dgm:cxn modelId="{CA0F2BB4-7387-4909-83F4-45924AB16929}" type="presOf" srcId="{AEA397AE-4B7E-4C90-844D-10DA3BF84451}" destId="{0048711C-64E5-48FD-88D1-AE0CB017EE19}" srcOrd="0" destOrd="0" presId="urn:microsoft.com/office/officeart/2005/8/layout/hList1"/>
    <dgm:cxn modelId="{A09AB9B6-0616-402B-A99E-27C2E3071BE1}" type="presOf" srcId="{C16539D6-876B-4DEC-8474-35996DC83882}" destId="{6B8FFA42-7DFE-4152-8873-0F6202694D43}" srcOrd="0" destOrd="0" presId="urn:microsoft.com/office/officeart/2005/8/layout/hList1"/>
    <dgm:cxn modelId="{38C342C1-D74B-42F2-A444-7AED5A3DC252}" type="presOf" srcId="{83B208C2-B9C6-4BBE-A90D-A27DF2C72ED7}" destId="{5BD289AA-B385-4D3B-AC38-03AA45DDCE4E}" srcOrd="0" destOrd="0" presId="urn:microsoft.com/office/officeart/2005/8/layout/hList1"/>
    <dgm:cxn modelId="{BBADD0CB-C1FB-4CCE-B38B-0B179388E080}" srcId="{AEA397AE-4B7E-4C90-844D-10DA3BF84451}" destId="{7359E85E-928A-4BF5-9051-57F3FCD7C7B8}" srcOrd="0" destOrd="0" parTransId="{2BFB7521-14BC-4FA3-A7C5-1952D8FA39F1}" sibTransId="{2C0A1375-9327-4A61-8FF9-012FD51875BE}"/>
    <dgm:cxn modelId="{2B535AA6-02CB-47AD-A0B4-4215D5ACA179}" type="presParOf" srcId="{6B8FFA42-7DFE-4152-8873-0F6202694D43}" destId="{C9AEA1A5-8177-4D5A-8F69-36EDB6B2DC0D}" srcOrd="0" destOrd="0" presId="urn:microsoft.com/office/officeart/2005/8/layout/hList1"/>
    <dgm:cxn modelId="{0A084F55-4ABA-45BE-88D4-0AE553237250}" type="presParOf" srcId="{C9AEA1A5-8177-4D5A-8F69-36EDB6B2DC0D}" destId="{0048711C-64E5-48FD-88D1-AE0CB017EE19}" srcOrd="0" destOrd="0" presId="urn:microsoft.com/office/officeart/2005/8/layout/hList1"/>
    <dgm:cxn modelId="{764278AD-3AF6-4013-9901-6401B94D4656}" type="presParOf" srcId="{C9AEA1A5-8177-4D5A-8F69-36EDB6B2DC0D}" destId="{1FEF4EB2-30E7-44B5-8DC7-11E57D9BCA1F}" srcOrd="1" destOrd="0" presId="urn:microsoft.com/office/officeart/2005/8/layout/hList1"/>
    <dgm:cxn modelId="{94798D87-E4EA-4B11-8664-98453E5456A3}" type="presParOf" srcId="{6B8FFA42-7DFE-4152-8873-0F6202694D43}" destId="{B8D4B60D-57A4-43F7-885E-62698F74BAF3}" srcOrd="1" destOrd="0" presId="urn:microsoft.com/office/officeart/2005/8/layout/hList1"/>
    <dgm:cxn modelId="{BBC86FAB-620F-4F99-942D-B0D66CC9C707}" type="presParOf" srcId="{6B8FFA42-7DFE-4152-8873-0F6202694D43}" destId="{06F68C20-290B-4089-B4D8-4D4E920EDDC1}" srcOrd="2" destOrd="0" presId="urn:microsoft.com/office/officeart/2005/8/layout/hList1"/>
    <dgm:cxn modelId="{07DC896E-3561-4E98-8019-1EAD1F820EB6}" type="presParOf" srcId="{06F68C20-290B-4089-B4D8-4D4E920EDDC1}" destId="{5BD289AA-B385-4D3B-AC38-03AA45DDCE4E}" srcOrd="0" destOrd="0" presId="urn:microsoft.com/office/officeart/2005/8/layout/hList1"/>
    <dgm:cxn modelId="{317A61ED-6216-454B-8FE6-ABE059599C1F}" type="presParOf" srcId="{06F68C20-290B-4089-B4D8-4D4E920EDDC1}" destId="{CAB19876-6457-4774-8027-8FF5427A37A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F53701-16DC-4B7A-A611-FB02DBF8F574}" type="doc">
      <dgm:prSet loTypeId="urn:microsoft.com/office/officeart/2005/8/layout/hList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E2ED7D-A8B9-4A0D-90B2-21EB644891F4}">
      <dgm:prSet/>
      <dgm:spPr/>
      <dgm:t>
        <a:bodyPr/>
        <a:lstStyle/>
        <a:p>
          <a:r>
            <a:rPr lang="en-US" baseline="0" dirty="0"/>
            <a:t>Legitimacy reflects three related issues: </a:t>
          </a:r>
          <a:endParaRPr lang="en-US" dirty="0"/>
        </a:p>
      </dgm:t>
    </dgm:pt>
    <dgm:pt modelId="{C429A714-E5A5-4509-AEF6-DC99012905CD}" type="parTrans" cxnId="{063B9A89-574F-4EFA-8E3F-A6059E1C8A81}">
      <dgm:prSet/>
      <dgm:spPr/>
      <dgm:t>
        <a:bodyPr/>
        <a:lstStyle/>
        <a:p>
          <a:endParaRPr lang="en-US"/>
        </a:p>
      </dgm:t>
    </dgm:pt>
    <dgm:pt modelId="{547F4B14-CB20-41DC-9297-CC8838C11203}" type="sibTrans" cxnId="{063B9A89-574F-4EFA-8E3F-A6059E1C8A81}">
      <dgm:prSet/>
      <dgm:spPr/>
      <dgm:t>
        <a:bodyPr/>
        <a:lstStyle/>
        <a:p>
          <a:endParaRPr lang="en-US"/>
        </a:p>
      </dgm:t>
    </dgm:pt>
    <dgm:pt modelId="{AD423814-A82D-47DA-BB4D-36B889F1BF42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baseline="0" dirty="0"/>
            <a:t>Belief that the actions of legal authorities are morally correct and appropriate.</a:t>
          </a:r>
          <a:endParaRPr lang="en-US" dirty="0"/>
        </a:p>
      </dgm:t>
    </dgm:pt>
    <dgm:pt modelId="{28522C76-32AF-43D3-925E-CAB549AA84C3}" type="parTrans" cxnId="{0A30432A-2CAF-4298-A2E9-E9E28E08EBBA}">
      <dgm:prSet/>
      <dgm:spPr/>
      <dgm:t>
        <a:bodyPr/>
        <a:lstStyle/>
        <a:p>
          <a:endParaRPr lang="en-US"/>
        </a:p>
      </dgm:t>
    </dgm:pt>
    <dgm:pt modelId="{51BF6DD8-4327-4803-BA64-8A2A6BBEC701}" type="sibTrans" cxnId="{0A30432A-2CAF-4298-A2E9-E9E28E08EBBA}">
      <dgm:prSet/>
      <dgm:spPr/>
      <dgm:t>
        <a:bodyPr/>
        <a:lstStyle/>
        <a:p>
          <a:endParaRPr lang="en-US"/>
        </a:p>
      </dgm:t>
    </dgm:pt>
    <dgm:pt modelId="{0BC89BBA-4379-471F-AEF2-9E7071C74292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baseline="0" dirty="0"/>
            <a:t>The willingness to defer to legal authority. </a:t>
          </a:r>
          <a:endParaRPr lang="en-US" dirty="0"/>
        </a:p>
      </dgm:t>
    </dgm:pt>
    <dgm:pt modelId="{FAF3FDFE-B555-4CF9-B3CF-0157793C96EB}" type="parTrans" cxnId="{84A00F8A-D176-47B3-A112-E8306F47F583}">
      <dgm:prSet/>
      <dgm:spPr/>
      <dgm:t>
        <a:bodyPr/>
        <a:lstStyle/>
        <a:p>
          <a:endParaRPr lang="en-US"/>
        </a:p>
      </dgm:t>
    </dgm:pt>
    <dgm:pt modelId="{4FF77BB3-F4AF-4B28-9068-87F3626FCA69}" type="sibTrans" cxnId="{84A00F8A-D176-47B3-A112-E8306F47F583}">
      <dgm:prSet/>
      <dgm:spPr/>
      <dgm:t>
        <a:bodyPr/>
        <a:lstStyle/>
        <a:p>
          <a:endParaRPr lang="en-US"/>
        </a:p>
      </dgm:t>
    </dgm:pt>
    <dgm:pt modelId="{A148F40E-1F77-4327-A623-32A3104366B3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baseline="0" dirty="0"/>
            <a:t>Trust and confidence in the justice system  </a:t>
          </a:r>
          <a:endParaRPr lang="en-US" dirty="0"/>
        </a:p>
      </dgm:t>
    </dgm:pt>
    <dgm:pt modelId="{8F0CCFD4-0A9D-47A3-9BC5-4E175F981F1E}" type="parTrans" cxnId="{7E4F2529-B984-435D-A34C-2DBA388F9AEA}">
      <dgm:prSet/>
      <dgm:spPr/>
      <dgm:t>
        <a:bodyPr/>
        <a:lstStyle/>
        <a:p>
          <a:endParaRPr lang="en-US"/>
        </a:p>
      </dgm:t>
    </dgm:pt>
    <dgm:pt modelId="{EF8E17E9-D3B8-4AE2-AFDE-8F4FD81E6EE5}" type="sibTrans" cxnId="{7E4F2529-B984-435D-A34C-2DBA388F9AEA}">
      <dgm:prSet/>
      <dgm:spPr/>
      <dgm:t>
        <a:bodyPr/>
        <a:lstStyle/>
        <a:p>
          <a:endParaRPr lang="en-US"/>
        </a:p>
      </dgm:t>
    </dgm:pt>
    <dgm:pt modelId="{CB0FCD5D-93FB-4FEB-98E7-E37209433993}" type="pres">
      <dgm:prSet presAssocID="{BAF53701-16DC-4B7A-A611-FB02DBF8F574}" presName="composite" presStyleCnt="0">
        <dgm:presLayoutVars>
          <dgm:chMax val="1"/>
          <dgm:dir/>
          <dgm:resizeHandles val="exact"/>
        </dgm:presLayoutVars>
      </dgm:prSet>
      <dgm:spPr/>
    </dgm:pt>
    <dgm:pt modelId="{AB7A7749-C7E6-40B9-A0D3-EBEC33E21345}" type="pres">
      <dgm:prSet presAssocID="{43E2ED7D-A8B9-4A0D-90B2-21EB644891F4}" presName="roof" presStyleLbl="dkBgShp" presStyleIdx="0" presStyleCnt="2"/>
      <dgm:spPr/>
    </dgm:pt>
    <dgm:pt modelId="{AFF7BA5B-1C5E-442D-B76C-3F5446B1930D}" type="pres">
      <dgm:prSet presAssocID="{43E2ED7D-A8B9-4A0D-90B2-21EB644891F4}" presName="pillars" presStyleCnt="0"/>
      <dgm:spPr/>
    </dgm:pt>
    <dgm:pt modelId="{15BAC1B9-9A89-4470-BB13-4CDA26D94916}" type="pres">
      <dgm:prSet presAssocID="{43E2ED7D-A8B9-4A0D-90B2-21EB644891F4}" presName="pillar1" presStyleLbl="node1" presStyleIdx="0" presStyleCnt="3">
        <dgm:presLayoutVars>
          <dgm:bulletEnabled val="1"/>
        </dgm:presLayoutVars>
      </dgm:prSet>
      <dgm:spPr/>
    </dgm:pt>
    <dgm:pt modelId="{8716B2BE-0D67-4892-BA44-1120A38AB7F4}" type="pres">
      <dgm:prSet presAssocID="{A148F40E-1F77-4327-A623-32A3104366B3}" presName="pillarX" presStyleLbl="node1" presStyleIdx="1" presStyleCnt="3">
        <dgm:presLayoutVars>
          <dgm:bulletEnabled val="1"/>
        </dgm:presLayoutVars>
      </dgm:prSet>
      <dgm:spPr/>
    </dgm:pt>
    <dgm:pt modelId="{F6BF7C5F-3823-43A5-8C8C-ED02CDBF2A32}" type="pres">
      <dgm:prSet presAssocID="{0BC89BBA-4379-471F-AEF2-9E7071C74292}" presName="pillarX" presStyleLbl="node1" presStyleIdx="2" presStyleCnt="3">
        <dgm:presLayoutVars>
          <dgm:bulletEnabled val="1"/>
        </dgm:presLayoutVars>
      </dgm:prSet>
      <dgm:spPr/>
    </dgm:pt>
    <dgm:pt modelId="{3959B121-5F8A-453E-8291-311A5AA6657F}" type="pres">
      <dgm:prSet presAssocID="{43E2ED7D-A8B9-4A0D-90B2-21EB644891F4}" presName="base" presStyleLbl="dkBgShp" presStyleIdx="1" presStyleCnt="2"/>
      <dgm:spPr/>
    </dgm:pt>
  </dgm:ptLst>
  <dgm:cxnLst>
    <dgm:cxn modelId="{CE770A0E-53F1-47FC-AC98-9AD0868FA693}" type="presOf" srcId="{A148F40E-1F77-4327-A623-32A3104366B3}" destId="{8716B2BE-0D67-4892-BA44-1120A38AB7F4}" srcOrd="0" destOrd="0" presId="urn:microsoft.com/office/officeart/2005/8/layout/hList3"/>
    <dgm:cxn modelId="{E1676D11-BD18-4CC4-8B6D-A52089EAE4D9}" type="presOf" srcId="{BAF53701-16DC-4B7A-A611-FB02DBF8F574}" destId="{CB0FCD5D-93FB-4FEB-98E7-E37209433993}" srcOrd="0" destOrd="0" presId="urn:microsoft.com/office/officeart/2005/8/layout/hList3"/>
    <dgm:cxn modelId="{89F6A91A-2C0D-4587-A49D-7365E424B132}" type="presOf" srcId="{0BC89BBA-4379-471F-AEF2-9E7071C74292}" destId="{F6BF7C5F-3823-43A5-8C8C-ED02CDBF2A32}" srcOrd="0" destOrd="0" presId="urn:microsoft.com/office/officeart/2005/8/layout/hList3"/>
    <dgm:cxn modelId="{7E4F2529-B984-435D-A34C-2DBA388F9AEA}" srcId="{43E2ED7D-A8B9-4A0D-90B2-21EB644891F4}" destId="{A148F40E-1F77-4327-A623-32A3104366B3}" srcOrd="1" destOrd="0" parTransId="{8F0CCFD4-0A9D-47A3-9BC5-4E175F981F1E}" sibTransId="{EF8E17E9-D3B8-4AE2-AFDE-8F4FD81E6EE5}"/>
    <dgm:cxn modelId="{0A30432A-2CAF-4298-A2E9-E9E28E08EBBA}" srcId="{43E2ED7D-A8B9-4A0D-90B2-21EB644891F4}" destId="{AD423814-A82D-47DA-BB4D-36B889F1BF42}" srcOrd="0" destOrd="0" parTransId="{28522C76-32AF-43D3-925E-CAB549AA84C3}" sibTransId="{51BF6DD8-4327-4803-BA64-8A2A6BBEC701}"/>
    <dgm:cxn modelId="{64BAB53D-4C34-4324-B38F-AB2D6A325E64}" type="presOf" srcId="{AD423814-A82D-47DA-BB4D-36B889F1BF42}" destId="{15BAC1B9-9A89-4470-BB13-4CDA26D94916}" srcOrd="0" destOrd="0" presId="urn:microsoft.com/office/officeart/2005/8/layout/hList3"/>
    <dgm:cxn modelId="{5B14484D-1788-4176-BD4F-0522F8CF8AB6}" type="presOf" srcId="{43E2ED7D-A8B9-4A0D-90B2-21EB644891F4}" destId="{AB7A7749-C7E6-40B9-A0D3-EBEC33E21345}" srcOrd="0" destOrd="0" presId="urn:microsoft.com/office/officeart/2005/8/layout/hList3"/>
    <dgm:cxn modelId="{063B9A89-574F-4EFA-8E3F-A6059E1C8A81}" srcId="{BAF53701-16DC-4B7A-A611-FB02DBF8F574}" destId="{43E2ED7D-A8B9-4A0D-90B2-21EB644891F4}" srcOrd="0" destOrd="0" parTransId="{C429A714-E5A5-4509-AEF6-DC99012905CD}" sibTransId="{547F4B14-CB20-41DC-9297-CC8838C11203}"/>
    <dgm:cxn modelId="{84A00F8A-D176-47B3-A112-E8306F47F583}" srcId="{43E2ED7D-A8B9-4A0D-90B2-21EB644891F4}" destId="{0BC89BBA-4379-471F-AEF2-9E7071C74292}" srcOrd="2" destOrd="0" parTransId="{FAF3FDFE-B555-4CF9-B3CF-0157793C96EB}" sibTransId="{4FF77BB3-F4AF-4B28-9068-87F3626FCA69}"/>
    <dgm:cxn modelId="{38174A96-46BA-433E-90B2-65820F266B11}" type="presParOf" srcId="{CB0FCD5D-93FB-4FEB-98E7-E37209433993}" destId="{AB7A7749-C7E6-40B9-A0D3-EBEC33E21345}" srcOrd="0" destOrd="0" presId="urn:microsoft.com/office/officeart/2005/8/layout/hList3"/>
    <dgm:cxn modelId="{356413AA-76D3-446F-8B77-AD8FAA24C62B}" type="presParOf" srcId="{CB0FCD5D-93FB-4FEB-98E7-E37209433993}" destId="{AFF7BA5B-1C5E-442D-B76C-3F5446B1930D}" srcOrd="1" destOrd="0" presId="urn:microsoft.com/office/officeart/2005/8/layout/hList3"/>
    <dgm:cxn modelId="{8AE93C96-8667-436F-AF5E-C0942440693E}" type="presParOf" srcId="{AFF7BA5B-1C5E-442D-B76C-3F5446B1930D}" destId="{15BAC1B9-9A89-4470-BB13-4CDA26D94916}" srcOrd="0" destOrd="0" presId="urn:microsoft.com/office/officeart/2005/8/layout/hList3"/>
    <dgm:cxn modelId="{AB56E579-9162-41EA-A256-B55370C72FD0}" type="presParOf" srcId="{AFF7BA5B-1C5E-442D-B76C-3F5446B1930D}" destId="{8716B2BE-0D67-4892-BA44-1120A38AB7F4}" srcOrd="1" destOrd="0" presId="urn:microsoft.com/office/officeart/2005/8/layout/hList3"/>
    <dgm:cxn modelId="{B526CAC9-DF37-4232-9644-E764EA64701E}" type="presParOf" srcId="{AFF7BA5B-1C5E-442D-B76C-3F5446B1930D}" destId="{F6BF7C5F-3823-43A5-8C8C-ED02CDBF2A32}" srcOrd="2" destOrd="0" presId="urn:microsoft.com/office/officeart/2005/8/layout/hList3"/>
    <dgm:cxn modelId="{4517FE50-69E3-4DB6-AB6E-08A846943AC9}" type="presParOf" srcId="{CB0FCD5D-93FB-4FEB-98E7-E37209433993}" destId="{3959B121-5F8A-453E-8291-311A5AA6657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3D8AFC2C-2E3D-4B1C-A799-8990A47A15D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C46FEB4-3C91-4257-B2EC-547B5E66B90A}">
      <dgm:prSet/>
      <dgm:spPr/>
      <dgm:t>
        <a:bodyPr/>
        <a:lstStyle/>
        <a:p>
          <a:r>
            <a:rPr lang="en-US" baseline="0" dirty="0"/>
            <a:t>Studies suggest that procedural justice issues remain important when…</a:t>
          </a:r>
          <a:endParaRPr lang="en-US" dirty="0"/>
        </a:p>
      </dgm:t>
    </dgm:pt>
    <dgm:pt modelId="{FEA0551B-4938-4691-8BC2-8400C7BF1ECB}" type="parTrans" cxnId="{9988F040-0EE0-4D85-A1D2-A03667A3E01E}">
      <dgm:prSet/>
      <dgm:spPr/>
      <dgm:t>
        <a:bodyPr/>
        <a:lstStyle/>
        <a:p>
          <a:endParaRPr lang="en-US"/>
        </a:p>
      </dgm:t>
    </dgm:pt>
    <dgm:pt modelId="{34AF7A5E-3F4F-405A-AEA1-112256F70BF7}" type="sibTrans" cxnId="{9988F040-0EE0-4D85-A1D2-A03667A3E01E}">
      <dgm:prSet/>
      <dgm:spPr/>
      <dgm:t>
        <a:bodyPr/>
        <a:lstStyle/>
        <a:p>
          <a:endParaRPr lang="en-US"/>
        </a:p>
      </dgm:t>
    </dgm:pt>
    <dgm:pt modelId="{C35BB3DB-3D59-4212-9137-CDB3FB78DB33}">
      <dgm:prSet/>
      <dgm:spPr/>
      <dgm:t>
        <a:bodyPr/>
        <a:lstStyle/>
        <a:p>
          <a:r>
            <a:rPr lang="en-US" baseline="0" dirty="0"/>
            <a:t>The monetary stakes are high.</a:t>
          </a:r>
          <a:endParaRPr lang="en-US" dirty="0"/>
        </a:p>
      </dgm:t>
    </dgm:pt>
    <dgm:pt modelId="{9D8E064D-8FC1-40F9-AF4A-6C3D5B2597ED}" type="parTrans" cxnId="{876FB8E2-4427-4FFF-8039-046E1575295D}">
      <dgm:prSet/>
      <dgm:spPr/>
      <dgm:t>
        <a:bodyPr/>
        <a:lstStyle/>
        <a:p>
          <a:endParaRPr lang="en-US"/>
        </a:p>
      </dgm:t>
    </dgm:pt>
    <dgm:pt modelId="{80C18B68-17E5-4681-B9C6-0EEFC3FC38DC}" type="sibTrans" cxnId="{876FB8E2-4427-4FFF-8039-046E1575295D}">
      <dgm:prSet/>
      <dgm:spPr/>
      <dgm:t>
        <a:bodyPr/>
        <a:lstStyle/>
        <a:p>
          <a:endParaRPr lang="en-US"/>
        </a:p>
      </dgm:t>
    </dgm:pt>
    <dgm:pt modelId="{A03EA253-2638-40EE-8609-AD18BCA44C50}">
      <dgm:prSet/>
      <dgm:spPr/>
      <dgm:t>
        <a:bodyPr/>
        <a:lstStyle/>
        <a:p>
          <a:r>
            <a:rPr lang="en-US" baseline="0"/>
            <a:t>People are very invested (child custody).</a:t>
          </a:r>
          <a:endParaRPr lang="en-US"/>
        </a:p>
      </dgm:t>
    </dgm:pt>
    <dgm:pt modelId="{8012105C-E11A-4FB0-AE5C-3199D683352C}" type="parTrans" cxnId="{6ED6542C-E699-4450-8C42-E039AC12E6AF}">
      <dgm:prSet/>
      <dgm:spPr/>
      <dgm:t>
        <a:bodyPr/>
        <a:lstStyle/>
        <a:p>
          <a:endParaRPr lang="en-US"/>
        </a:p>
      </dgm:t>
    </dgm:pt>
    <dgm:pt modelId="{EA661FC1-F95E-4C7A-9489-5C489E7933ED}" type="sibTrans" cxnId="{6ED6542C-E699-4450-8C42-E039AC12E6AF}">
      <dgm:prSet/>
      <dgm:spPr/>
      <dgm:t>
        <a:bodyPr/>
        <a:lstStyle/>
        <a:p>
          <a:endParaRPr lang="en-US"/>
        </a:p>
      </dgm:t>
    </dgm:pt>
    <dgm:pt modelId="{C1E70D1B-B686-4504-A07B-EB9588DBC25A}">
      <dgm:prSet/>
      <dgm:spPr/>
      <dgm:t>
        <a:bodyPr/>
        <a:lstStyle/>
        <a:p>
          <a:r>
            <a:rPr lang="en-US" baseline="0"/>
            <a:t>Important moral or value based questions are at issue.</a:t>
          </a:r>
          <a:endParaRPr lang="en-US"/>
        </a:p>
      </dgm:t>
    </dgm:pt>
    <dgm:pt modelId="{3908E2BD-B436-46E6-AF35-849F6472848F}" type="parTrans" cxnId="{8F8A836E-027A-4C11-A23B-9C5491711420}">
      <dgm:prSet/>
      <dgm:spPr/>
      <dgm:t>
        <a:bodyPr/>
        <a:lstStyle/>
        <a:p>
          <a:endParaRPr lang="en-US"/>
        </a:p>
      </dgm:t>
    </dgm:pt>
    <dgm:pt modelId="{9A4D9DB1-02EA-4FAC-BB8C-6831012D48B9}" type="sibTrans" cxnId="{8F8A836E-027A-4C11-A23B-9C5491711420}">
      <dgm:prSet/>
      <dgm:spPr/>
      <dgm:t>
        <a:bodyPr/>
        <a:lstStyle/>
        <a:p>
          <a:endParaRPr lang="en-US"/>
        </a:p>
      </dgm:t>
    </dgm:pt>
    <dgm:pt modelId="{AB3A1178-21FB-4367-B395-9CBCFEEFFD20}" type="pres">
      <dgm:prSet presAssocID="{3D8AFC2C-2E3D-4B1C-A799-8990A47A15DD}" presName="Name0" presStyleCnt="0">
        <dgm:presLayoutVars>
          <dgm:dir/>
          <dgm:animLvl val="lvl"/>
          <dgm:resizeHandles val="exact"/>
        </dgm:presLayoutVars>
      </dgm:prSet>
      <dgm:spPr/>
    </dgm:pt>
    <dgm:pt modelId="{D669D3E1-E5A6-4CE0-8558-24214FE48B2F}" type="pres">
      <dgm:prSet presAssocID="{FC46FEB4-3C91-4257-B2EC-547B5E66B90A}" presName="composite" presStyleCnt="0"/>
      <dgm:spPr/>
    </dgm:pt>
    <dgm:pt modelId="{640847DD-3CC5-48BC-B33A-8CEC7ACEE970}" type="pres">
      <dgm:prSet presAssocID="{FC46FEB4-3C91-4257-B2EC-547B5E66B90A}" presName="parTx" presStyleLbl="alignNode1" presStyleIdx="0" presStyleCnt="1" custLinFactNeighborX="10185" custLinFactNeighborY="-14185">
        <dgm:presLayoutVars>
          <dgm:chMax val="0"/>
          <dgm:chPref val="0"/>
          <dgm:bulletEnabled val="1"/>
        </dgm:presLayoutVars>
      </dgm:prSet>
      <dgm:spPr/>
    </dgm:pt>
    <dgm:pt modelId="{8C84323C-A13F-4FEF-9FBF-DA290E9A4BC2}" type="pres">
      <dgm:prSet presAssocID="{FC46FEB4-3C91-4257-B2EC-547B5E66B90A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F8E5E808-C4EF-46B7-98A7-87D675A11605}" type="presOf" srcId="{C1E70D1B-B686-4504-A07B-EB9588DBC25A}" destId="{8C84323C-A13F-4FEF-9FBF-DA290E9A4BC2}" srcOrd="0" destOrd="2" presId="urn:microsoft.com/office/officeart/2005/8/layout/hList1"/>
    <dgm:cxn modelId="{260A611F-1EA7-4C3B-8AFA-857032456821}" type="presOf" srcId="{FC46FEB4-3C91-4257-B2EC-547B5E66B90A}" destId="{640847DD-3CC5-48BC-B33A-8CEC7ACEE970}" srcOrd="0" destOrd="0" presId="urn:microsoft.com/office/officeart/2005/8/layout/hList1"/>
    <dgm:cxn modelId="{6ED6542C-E699-4450-8C42-E039AC12E6AF}" srcId="{FC46FEB4-3C91-4257-B2EC-547B5E66B90A}" destId="{A03EA253-2638-40EE-8609-AD18BCA44C50}" srcOrd="1" destOrd="0" parTransId="{8012105C-E11A-4FB0-AE5C-3199D683352C}" sibTransId="{EA661FC1-F95E-4C7A-9489-5C489E7933ED}"/>
    <dgm:cxn modelId="{9988F040-0EE0-4D85-A1D2-A03667A3E01E}" srcId="{3D8AFC2C-2E3D-4B1C-A799-8990A47A15DD}" destId="{FC46FEB4-3C91-4257-B2EC-547B5E66B90A}" srcOrd="0" destOrd="0" parTransId="{FEA0551B-4938-4691-8BC2-8400C7BF1ECB}" sibTransId="{34AF7A5E-3F4F-405A-AEA1-112256F70BF7}"/>
    <dgm:cxn modelId="{104C7A5C-F892-4240-9CB4-986430F28C7B}" type="presOf" srcId="{C35BB3DB-3D59-4212-9137-CDB3FB78DB33}" destId="{8C84323C-A13F-4FEF-9FBF-DA290E9A4BC2}" srcOrd="0" destOrd="0" presId="urn:microsoft.com/office/officeart/2005/8/layout/hList1"/>
    <dgm:cxn modelId="{BC780E64-0C7F-4962-A772-7255BF4D7FDE}" type="presOf" srcId="{3D8AFC2C-2E3D-4B1C-A799-8990A47A15DD}" destId="{AB3A1178-21FB-4367-B395-9CBCFEEFFD20}" srcOrd="0" destOrd="0" presId="urn:microsoft.com/office/officeart/2005/8/layout/hList1"/>
    <dgm:cxn modelId="{8F8A836E-027A-4C11-A23B-9C5491711420}" srcId="{FC46FEB4-3C91-4257-B2EC-547B5E66B90A}" destId="{C1E70D1B-B686-4504-A07B-EB9588DBC25A}" srcOrd="2" destOrd="0" parTransId="{3908E2BD-B436-46E6-AF35-849F6472848F}" sibTransId="{9A4D9DB1-02EA-4FAC-BB8C-6831012D48B9}"/>
    <dgm:cxn modelId="{A555DC77-F1FB-45C1-BDCA-7C520B11D67D}" type="presOf" srcId="{A03EA253-2638-40EE-8609-AD18BCA44C50}" destId="{8C84323C-A13F-4FEF-9FBF-DA290E9A4BC2}" srcOrd="0" destOrd="1" presId="urn:microsoft.com/office/officeart/2005/8/layout/hList1"/>
    <dgm:cxn modelId="{876FB8E2-4427-4FFF-8039-046E1575295D}" srcId="{FC46FEB4-3C91-4257-B2EC-547B5E66B90A}" destId="{C35BB3DB-3D59-4212-9137-CDB3FB78DB33}" srcOrd="0" destOrd="0" parTransId="{9D8E064D-8FC1-40F9-AF4A-6C3D5B2597ED}" sibTransId="{80C18B68-17E5-4681-B9C6-0EEFC3FC38DC}"/>
    <dgm:cxn modelId="{93A0B346-4184-4083-B7C9-0F8738A3D492}" type="presParOf" srcId="{AB3A1178-21FB-4367-B395-9CBCFEEFFD20}" destId="{D669D3E1-E5A6-4CE0-8558-24214FE48B2F}" srcOrd="0" destOrd="0" presId="urn:microsoft.com/office/officeart/2005/8/layout/hList1"/>
    <dgm:cxn modelId="{9BD6860A-46C3-44EE-8BE7-24159A4DA594}" type="presParOf" srcId="{D669D3E1-E5A6-4CE0-8558-24214FE48B2F}" destId="{640847DD-3CC5-48BC-B33A-8CEC7ACEE970}" srcOrd="0" destOrd="0" presId="urn:microsoft.com/office/officeart/2005/8/layout/hList1"/>
    <dgm:cxn modelId="{6F1217F7-2881-436D-8127-D5B0ADF302B6}" type="presParOf" srcId="{D669D3E1-E5A6-4CE0-8558-24214FE48B2F}" destId="{8C84323C-A13F-4FEF-9FBF-DA290E9A4BC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6AD4F5-73B4-4661-9877-BD97D4525D86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F837328-C01E-4119-8E3F-6B47BE7DC802}">
      <dgm:prSet/>
      <dgm:spPr/>
      <dgm:t>
        <a:bodyPr/>
        <a:lstStyle/>
        <a:p>
          <a:r>
            <a:rPr lang="en-US" baseline="0"/>
            <a:t>What shapes legitimacy when people deal with the legal system?</a:t>
          </a:r>
          <a:endParaRPr lang="en-US"/>
        </a:p>
      </dgm:t>
    </dgm:pt>
    <dgm:pt modelId="{D0F0AAFB-9621-48D1-805A-F49DFD59CDE1}" type="parTrans" cxnId="{D72E2379-50BD-464D-A22A-9A2EF57C3172}">
      <dgm:prSet/>
      <dgm:spPr/>
      <dgm:t>
        <a:bodyPr/>
        <a:lstStyle/>
        <a:p>
          <a:endParaRPr lang="en-US"/>
        </a:p>
      </dgm:t>
    </dgm:pt>
    <dgm:pt modelId="{33BF07AB-1C71-4D5E-A12E-5D1ADEFAFAFA}" type="sibTrans" cxnId="{D72E2379-50BD-464D-A22A-9A2EF57C3172}">
      <dgm:prSet/>
      <dgm:spPr/>
      <dgm:t>
        <a:bodyPr/>
        <a:lstStyle/>
        <a:p>
          <a:endParaRPr lang="en-US"/>
        </a:p>
      </dgm:t>
    </dgm:pt>
    <dgm:pt modelId="{CA03E7ED-6847-444F-A1FD-F42E6D8A80A9}">
      <dgm:prSet/>
      <dgm:spPr/>
      <dgm:t>
        <a:bodyPr/>
        <a:lstStyle/>
        <a:p>
          <a:r>
            <a:rPr lang="en-US" baseline="0" dirty="0"/>
            <a:t>The primary issue shaping people’s views about legitimacy when dealing with the legal system is whether authorities are exercising their authority in </a:t>
          </a:r>
          <a:r>
            <a:rPr lang="en-US" baseline="0" dirty="0" err="1"/>
            <a:t>fair ways</a:t>
          </a:r>
          <a:r>
            <a:rPr lang="en-US" baseline="0" dirty="0"/>
            <a:t> - </a:t>
          </a:r>
          <a:r>
            <a:rPr lang="en-US" b="1" baseline="0" dirty="0"/>
            <a:t>procedural justice</a:t>
          </a:r>
          <a:r>
            <a:rPr lang="en-US" baseline="0" dirty="0"/>
            <a:t>.</a:t>
          </a:r>
          <a:endParaRPr lang="en-US" dirty="0"/>
        </a:p>
      </dgm:t>
    </dgm:pt>
    <dgm:pt modelId="{9EA68D93-6C00-4553-BDC0-E32F4D36F53B}" type="parTrans" cxnId="{DE3CDD83-46F5-4003-BBE1-D57FE945DCE6}">
      <dgm:prSet/>
      <dgm:spPr/>
      <dgm:t>
        <a:bodyPr/>
        <a:lstStyle/>
        <a:p>
          <a:endParaRPr lang="en-US"/>
        </a:p>
      </dgm:t>
    </dgm:pt>
    <dgm:pt modelId="{552E85F7-66CA-4DD2-A0C4-B311A3EED253}" type="sibTrans" cxnId="{DE3CDD83-46F5-4003-BBE1-D57FE945DCE6}">
      <dgm:prSet/>
      <dgm:spPr/>
      <dgm:t>
        <a:bodyPr/>
        <a:lstStyle/>
        <a:p>
          <a:endParaRPr lang="en-US"/>
        </a:p>
      </dgm:t>
    </dgm:pt>
    <dgm:pt modelId="{5DBB4EB8-1864-4706-B148-2260E00833C2}" type="pres">
      <dgm:prSet presAssocID="{086AD4F5-73B4-4661-9877-BD97D4525D86}" presName="Name0" presStyleCnt="0">
        <dgm:presLayoutVars>
          <dgm:dir/>
          <dgm:animLvl val="lvl"/>
          <dgm:resizeHandles val="exact"/>
        </dgm:presLayoutVars>
      </dgm:prSet>
      <dgm:spPr/>
    </dgm:pt>
    <dgm:pt modelId="{8ADEB7E5-7B6B-4C9D-B433-5361494B6E4B}" type="pres">
      <dgm:prSet presAssocID="{FF837328-C01E-4119-8E3F-6B47BE7DC802}" presName="composite" presStyleCnt="0"/>
      <dgm:spPr/>
    </dgm:pt>
    <dgm:pt modelId="{51F7D543-E16E-4E9F-B8F7-7B412848C86A}" type="pres">
      <dgm:prSet presAssocID="{FF837328-C01E-4119-8E3F-6B47BE7DC802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26AE02F6-A09B-40B8-9DF6-C433849F9072}" type="pres">
      <dgm:prSet presAssocID="{FF837328-C01E-4119-8E3F-6B47BE7DC802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7E7B130F-ED77-4ADC-A2C6-BF84FEFB5A91}" type="presOf" srcId="{CA03E7ED-6847-444F-A1FD-F42E6D8A80A9}" destId="{26AE02F6-A09B-40B8-9DF6-C433849F9072}" srcOrd="0" destOrd="0" presId="urn:microsoft.com/office/officeart/2005/8/layout/hList1"/>
    <dgm:cxn modelId="{D72E2379-50BD-464D-A22A-9A2EF57C3172}" srcId="{086AD4F5-73B4-4661-9877-BD97D4525D86}" destId="{FF837328-C01E-4119-8E3F-6B47BE7DC802}" srcOrd="0" destOrd="0" parTransId="{D0F0AAFB-9621-48D1-805A-F49DFD59CDE1}" sibTransId="{33BF07AB-1C71-4D5E-A12E-5D1ADEFAFAFA}"/>
    <dgm:cxn modelId="{DE3CDD83-46F5-4003-BBE1-D57FE945DCE6}" srcId="{FF837328-C01E-4119-8E3F-6B47BE7DC802}" destId="{CA03E7ED-6847-444F-A1FD-F42E6D8A80A9}" srcOrd="0" destOrd="0" parTransId="{9EA68D93-6C00-4553-BDC0-E32F4D36F53B}" sibTransId="{552E85F7-66CA-4DD2-A0C4-B311A3EED253}"/>
    <dgm:cxn modelId="{0CB543AD-44C7-4E78-A423-E817123709EF}" type="presOf" srcId="{086AD4F5-73B4-4661-9877-BD97D4525D86}" destId="{5DBB4EB8-1864-4706-B148-2260E00833C2}" srcOrd="0" destOrd="0" presId="urn:microsoft.com/office/officeart/2005/8/layout/hList1"/>
    <dgm:cxn modelId="{0816B6DA-76CF-492D-A655-4A27647FD3B4}" type="presOf" srcId="{FF837328-C01E-4119-8E3F-6B47BE7DC802}" destId="{51F7D543-E16E-4E9F-B8F7-7B412848C86A}" srcOrd="0" destOrd="0" presId="urn:microsoft.com/office/officeart/2005/8/layout/hList1"/>
    <dgm:cxn modelId="{3DC83D40-2B5F-4967-8F3F-B7A4311E2442}" type="presParOf" srcId="{5DBB4EB8-1864-4706-B148-2260E00833C2}" destId="{8ADEB7E5-7B6B-4C9D-B433-5361494B6E4B}" srcOrd="0" destOrd="0" presId="urn:microsoft.com/office/officeart/2005/8/layout/hList1"/>
    <dgm:cxn modelId="{D6B04B5F-60DE-4162-9F03-1320AB8E221B}" type="presParOf" srcId="{8ADEB7E5-7B6B-4C9D-B433-5361494B6E4B}" destId="{51F7D543-E16E-4E9F-B8F7-7B412848C86A}" srcOrd="0" destOrd="0" presId="urn:microsoft.com/office/officeart/2005/8/layout/hList1"/>
    <dgm:cxn modelId="{7EAAFE4F-0F4F-43DF-8187-F639A7E58C23}" type="presParOf" srcId="{8ADEB7E5-7B6B-4C9D-B433-5361494B6E4B}" destId="{26AE02F6-A09B-40B8-9DF6-C433849F907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CA17B0-5041-4F67-A041-29AF6F201ECF}" type="doc">
      <dgm:prSet loTypeId="urn:microsoft.com/office/officeart/2009/3/layout/SubStepProcess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9555A7-1C90-4FF5-B938-908F6167FB8D}">
      <dgm:prSet custT="1"/>
      <dgm:spPr/>
      <dgm:t>
        <a:bodyPr/>
        <a:lstStyle/>
        <a:p>
          <a:r>
            <a:rPr lang="en-US" sz="2800" dirty="0"/>
            <a:t>Procedural Fairness</a:t>
          </a:r>
        </a:p>
      </dgm:t>
    </dgm:pt>
    <dgm:pt modelId="{13998F23-948B-47EA-8374-1B88113C7F36}" type="parTrans" cxnId="{9A45C70C-FC06-4D75-9F07-86AC86CA6228}">
      <dgm:prSet/>
      <dgm:spPr/>
      <dgm:t>
        <a:bodyPr/>
        <a:lstStyle/>
        <a:p>
          <a:endParaRPr lang="en-US"/>
        </a:p>
      </dgm:t>
    </dgm:pt>
    <dgm:pt modelId="{1F0791F2-F8C0-4D3D-8BD7-01C9DC8597B9}" type="sibTrans" cxnId="{9A45C70C-FC06-4D75-9F07-86AC86CA6228}">
      <dgm:prSet/>
      <dgm:spPr/>
      <dgm:t>
        <a:bodyPr/>
        <a:lstStyle/>
        <a:p>
          <a:endParaRPr lang="en-US"/>
        </a:p>
      </dgm:t>
    </dgm:pt>
    <dgm:pt modelId="{30FB91B1-D303-4569-9A59-4531136E4C67}">
      <dgm:prSet custT="1"/>
      <dgm:spPr/>
      <dgm:t>
        <a:bodyPr/>
        <a:lstStyle/>
        <a:p>
          <a:r>
            <a:rPr lang="en-US" sz="2800" dirty="0">
              <a:latin typeface="+mn-lt"/>
            </a:rPr>
            <a:t>Legitimacy of the Authority</a:t>
          </a:r>
        </a:p>
      </dgm:t>
    </dgm:pt>
    <dgm:pt modelId="{1BBBEF51-E30B-420F-84D2-1070C9B4E72D}" type="parTrans" cxnId="{330C1233-8FC5-43FF-9149-8F7A6DBBDCC5}">
      <dgm:prSet/>
      <dgm:spPr/>
      <dgm:t>
        <a:bodyPr/>
        <a:lstStyle/>
        <a:p>
          <a:endParaRPr lang="en-US"/>
        </a:p>
      </dgm:t>
    </dgm:pt>
    <dgm:pt modelId="{1C9C3B86-4BBC-4C40-82B1-BD7198688294}" type="sibTrans" cxnId="{330C1233-8FC5-43FF-9149-8F7A6DBBDCC5}">
      <dgm:prSet/>
      <dgm:spPr/>
      <dgm:t>
        <a:bodyPr/>
        <a:lstStyle/>
        <a:p>
          <a:endParaRPr lang="en-US"/>
        </a:p>
      </dgm:t>
    </dgm:pt>
    <dgm:pt modelId="{D6F10F5B-CF8B-43B7-AADA-256496D5DAF6}">
      <dgm:prSet custT="1"/>
      <dgm:spPr/>
      <dgm:t>
        <a:bodyPr anchor="ctr" anchorCtr="1"/>
        <a:lstStyle/>
        <a:p>
          <a:r>
            <a:rPr lang="en-US" sz="2400" dirty="0">
              <a:latin typeface="+mn-lt"/>
            </a:rPr>
            <a:t>Cooperate and comply with decisions</a:t>
          </a:r>
        </a:p>
      </dgm:t>
    </dgm:pt>
    <dgm:pt modelId="{B0FEC307-C331-488E-9F2F-F1198A55D780}" type="sibTrans" cxnId="{BF3FA139-F461-4938-837A-618617F69325}">
      <dgm:prSet/>
      <dgm:spPr/>
      <dgm:t>
        <a:bodyPr/>
        <a:lstStyle/>
        <a:p>
          <a:endParaRPr lang="en-US"/>
        </a:p>
      </dgm:t>
    </dgm:pt>
    <dgm:pt modelId="{318104CB-01EA-48F4-BB5A-2FC32E6CBCC9}" type="parTrans" cxnId="{BF3FA139-F461-4938-837A-618617F69325}">
      <dgm:prSet/>
      <dgm:spPr/>
      <dgm:t>
        <a:bodyPr/>
        <a:lstStyle/>
        <a:p>
          <a:endParaRPr lang="en-US"/>
        </a:p>
      </dgm:t>
    </dgm:pt>
    <dgm:pt modelId="{BE9A4E11-5979-479D-BB88-7E66F0CEC139}">
      <dgm:prSet custT="1"/>
      <dgm:spPr/>
      <dgm:t>
        <a:bodyPr anchor="ctr" anchorCtr="1"/>
        <a:lstStyle/>
        <a:p>
          <a:r>
            <a:rPr lang="en-US" sz="2400" dirty="0">
              <a:latin typeface="+mn-lt"/>
            </a:rPr>
            <a:t>Decision Acceptance</a:t>
          </a:r>
        </a:p>
      </dgm:t>
    </dgm:pt>
    <dgm:pt modelId="{04534931-7AA7-42E6-BE9E-9E461047CB7F}" type="sibTrans" cxnId="{35B3BAC2-9453-4E96-9A96-484E27D5D762}">
      <dgm:prSet/>
      <dgm:spPr/>
      <dgm:t>
        <a:bodyPr/>
        <a:lstStyle/>
        <a:p>
          <a:endParaRPr lang="en-US"/>
        </a:p>
      </dgm:t>
    </dgm:pt>
    <dgm:pt modelId="{0E72C230-0197-42F7-92C8-9442B70BF022}" type="parTrans" cxnId="{35B3BAC2-9453-4E96-9A96-484E27D5D762}">
      <dgm:prSet/>
      <dgm:spPr/>
      <dgm:t>
        <a:bodyPr/>
        <a:lstStyle/>
        <a:p>
          <a:endParaRPr lang="en-US"/>
        </a:p>
      </dgm:t>
    </dgm:pt>
    <dgm:pt modelId="{25FFD578-BBC2-4AF8-9F42-FDDD4DB4AC63}">
      <dgm:prSet custT="1"/>
      <dgm:spPr/>
      <dgm:t>
        <a:bodyPr anchor="ctr" anchorCtr="1"/>
        <a:lstStyle/>
        <a:p>
          <a:r>
            <a:rPr lang="en-US" sz="2400" dirty="0">
              <a:latin typeface="+mn-lt"/>
            </a:rPr>
            <a:t>Satisfaction with Decision Maker</a:t>
          </a:r>
        </a:p>
      </dgm:t>
    </dgm:pt>
    <dgm:pt modelId="{47B9DEEF-914D-4881-918B-8530FCC98115}" type="parTrans" cxnId="{1FCA5B78-566E-4897-8A5D-5F25B51EFFD7}">
      <dgm:prSet/>
      <dgm:spPr/>
      <dgm:t>
        <a:bodyPr/>
        <a:lstStyle/>
        <a:p>
          <a:endParaRPr lang="en-US"/>
        </a:p>
      </dgm:t>
    </dgm:pt>
    <dgm:pt modelId="{5340429B-6F79-4373-83C8-CDCBF9DA94DF}" type="sibTrans" cxnId="{1FCA5B78-566E-4897-8A5D-5F25B51EFFD7}">
      <dgm:prSet/>
      <dgm:spPr/>
      <dgm:t>
        <a:bodyPr/>
        <a:lstStyle/>
        <a:p>
          <a:endParaRPr lang="en-US"/>
        </a:p>
      </dgm:t>
    </dgm:pt>
    <dgm:pt modelId="{8CC4F198-DDAA-4122-A49C-AEA428150FCF}" type="pres">
      <dgm:prSet presAssocID="{91CA17B0-5041-4F67-A041-29AF6F201ECF}" presName="Name0" presStyleCnt="0">
        <dgm:presLayoutVars>
          <dgm:chMax val="7"/>
          <dgm:dir/>
          <dgm:animOne val="branch"/>
        </dgm:presLayoutVars>
      </dgm:prSet>
      <dgm:spPr/>
    </dgm:pt>
    <dgm:pt modelId="{BED58877-4380-41C8-A71E-9B9BC06A068A}" type="pres">
      <dgm:prSet presAssocID="{6E9555A7-1C90-4FF5-B938-908F6167FB8D}" presName="parTx1" presStyleLbl="node1" presStyleIdx="0" presStyleCnt="2"/>
      <dgm:spPr/>
    </dgm:pt>
    <dgm:pt modelId="{33210179-3211-49D6-90CC-0D6017FA38FE}" type="pres">
      <dgm:prSet presAssocID="{30FB91B1-D303-4569-9A59-4531136E4C67}" presName="parTx2" presStyleLbl="node1" presStyleIdx="1" presStyleCnt="2"/>
      <dgm:spPr/>
    </dgm:pt>
    <dgm:pt modelId="{7D1C888B-1B4C-4CBF-A012-635B7B4BF4E5}" type="pres">
      <dgm:prSet presAssocID="{30FB91B1-D303-4569-9A59-4531136E4C67}" presName="spPre2" presStyleCnt="0"/>
      <dgm:spPr/>
    </dgm:pt>
    <dgm:pt modelId="{830CD254-2DB5-4258-9AA1-5ADBB455392B}" type="pres">
      <dgm:prSet presAssocID="{30FB91B1-D303-4569-9A59-4531136E4C67}" presName="chLin2" presStyleCnt="0"/>
      <dgm:spPr/>
    </dgm:pt>
    <dgm:pt modelId="{4ED03025-64FC-467E-9331-D804793E01B6}" type="pres">
      <dgm:prSet presAssocID="{0E72C230-0197-42F7-92C8-9442B70BF022}" presName="Name45" presStyleLbl="parChTrans1D1" presStyleIdx="0" presStyleCnt="6"/>
      <dgm:spPr/>
    </dgm:pt>
    <dgm:pt modelId="{AA26710B-E77A-40A3-8608-194E5B22AD2C}" type="pres">
      <dgm:prSet presAssocID="{BE9A4E11-5979-479D-BB88-7E66F0CEC139}" presName="txAndLines2" presStyleCnt="0"/>
      <dgm:spPr/>
    </dgm:pt>
    <dgm:pt modelId="{79DCC1A4-2D71-4BBC-8947-EDA7B1734FED}" type="pres">
      <dgm:prSet presAssocID="{BE9A4E11-5979-479D-BB88-7E66F0CEC139}" presName="anchor2" presStyleCnt="0"/>
      <dgm:spPr/>
    </dgm:pt>
    <dgm:pt modelId="{F694976E-64D7-407D-A60B-3D323914FCE1}" type="pres">
      <dgm:prSet presAssocID="{BE9A4E11-5979-479D-BB88-7E66F0CEC139}" presName="backup2" presStyleCnt="0"/>
      <dgm:spPr/>
    </dgm:pt>
    <dgm:pt modelId="{4FD1D70A-F289-4B70-9AED-67CE2BC00A7D}" type="pres">
      <dgm:prSet presAssocID="{BE9A4E11-5979-479D-BB88-7E66F0CEC139}" presName="preLine2" presStyleLbl="parChTrans1D1" presStyleIdx="1" presStyleCnt="6"/>
      <dgm:spPr/>
    </dgm:pt>
    <dgm:pt modelId="{647AC36D-98F4-4E53-9738-C2CFAC4210F8}" type="pres">
      <dgm:prSet presAssocID="{BE9A4E11-5979-479D-BB88-7E66F0CEC139}" presName="desTx2" presStyleLbl="revTx" presStyleIdx="0" presStyleCnt="0" custLinFactNeighborX="36333" custLinFactNeighborY="-36455">
        <dgm:presLayoutVars>
          <dgm:bulletEnabled val="1"/>
        </dgm:presLayoutVars>
      </dgm:prSet>
      <dgm:spPr/>
    </dgm:pt>
    <dgm:pt modelId="{926D979C-6703-4CDE-AFDF-DE710512FE4A}" type="pres">
      <dgm:prSet presAssocID="{47B9DEEF-914D-4881-918B-8530FCC98115}" presName="Name45" presStyleLbl="parChTrans1D1" presStyleIdx="2" presStyleCnt="6"/>
      <dgm:spPr/>
    </dgm:pt>
    <dgm:pt modelId="{3FBEEB57-8BD6-4BB8-962D-E1117E2349D3}" type="pres">
      <dgm:prSet presAssocID="{25FFD578-BBC2-4AF8-9F42-FDDD4DB4AC63}" presName="txAndLines2" presStyleCnt="0"/>
      <dgm:spPr/>
    </dgm:pt>
    <dgm:pt modelId="{0F31891A-953E-4608-8837-1440EADE5888}" type="pres">
      <dgm:prSet presAssocID="{25FFD578-BBC2-4AF8-9F42-FDDD4DB4AC63}" presName="anchor2" presStyleCnt="0"/>
      <dgm:spPr/>
    </dgm:pt>
    <dgm:pt modelId="{73AFE53D-C886-4236-B9E5-81981FA83D03}" type="pres">
      <dgm:prSet presAssocID="{25FFD578-BBC2-4AF8-9F42-FDDD4DB4AC63}" presName="backup2" presStyleCnt="0"/>
      <dgm:spPr/>
    </dgm:pt>
    <dgm:pt modelId="{C8E5E5CC-46C2-42D2-BEA2-BD1100ADD78F}" type="pres">
      <dgm:prSet presAssocID="{25FFD578-BBC2-4AF8-9F42-FDDD4DB4AC63}" presName="preLine2" presStyleLbl="parChTrans1D1" presStyleIdx="3" presStyleCnt="6"/>
      <dgm:spPr/>
    </dgm:pt>
    <dgm:pt modelId="{BEB0D150-E300-4258-9973-2D7345E8B5C2}" type="pres">
      <dgm:prSet presAssocID="{25FFD578-BBC2-4AF8-9F42-FDDD4DB4AC63}" presName="desTx2" presStyleLbl="revTx" presStyleIdx="0" presStyleCnt="0">
        <dgm:presLayoutVars>
          <dgm:bulletEnabled val="1"/>
        </dgm:presLayoutVars>
      </dgm:prSet>
      <dgm:spPr/>
    </dgm:pt>
    <dgm:pt modelId="{6B317712-F08F-43C1-90D3-817BED69BF7E}" type="pres">
      <dgm:prSet presAssocID="{318104CB-01EA-48F4-BB5A-2FC32E6CBCC9}" presName="Name45" presStyleLbl="parChTrans1D1" presStyleIdx="4" presStyleCnt="6"/>
      <dgm:spPr/>
    </dgm:pt>
    <dgm:pt modelId="{84A89326-7B4A-450B-AD2B-BDF6B3FBB62A}" type="pres">
      <dgm:prSet presAssocID="{D6F10F5B-CF8B-43B7-AADA-256496D5DAF6}" presName="txAndLines2" presStyleCnt="0"/>
      <dgm:spPr/>
    </dgm:pt>
    <dgm:pt modelId="{D2818FCD-FF62-44C8-BA6A-39E7E2762308}" type="pres">
      <dgm:prSet presAssocID="{D6F10F5B-CF8B-43B7-AADA-256496D5DAF6}" presName="anchor2" presStyleCnt="0"/>
      <dgm:spPr/>
    </dgm:pt>
    <dgm:pt modelId="{B1AD5F04-E9A9-4A54-AA60-2C743F148731}" type="pres">
      <dgm:prSet presAssocID="{D6F10F5B-CF8B-43B7-AADA-256496D5DAF6}" presName="backup2" presStyleCnt="0"/>
      <dgm:spPr/>
    </dgm:pt>
    <dgm:pt modelId="{84078F36-DE3A-4EE8-AEE3-F71B468D7392}" type="pres">
      <dgm:prSet presAssocID="{D6F10F5B-CF8B-43B7-AADA-256496D5DAF6}" presName="preLine2" presStyleLbl="parChTrans1D1" presStyleIdx="5" presStyleCnt="6"/>
      <dgm:spPr/>
    </dgm:pt>
    <dgm:pt modelId="{B86376A6-93D9-474E-B2BF-D36082A1D758}" type="pres">
      <dgm:prSet presAssocID="{D6F10F5B-CF8B-43B7-AADA-256496D5DAF6}" presName="desTx2" presStyleLbl="revTx" presStyleIdx="0" presStyleCnt="0" custLinFactNeighborX="11300" custLinFactNeighborY="41648">
        <dgm:presLayoutVars>
          <dgm:bulletEnabled val="1"/>
        </dgm:presLayoutVars>
      </dgm:prSet>
      <dgm:spPr/>
    </dgm:pt>
  </dgm:ptLst>
  <dgm:cxnLst>
    <dgm:cxn modelId="{9A45C70C-FC06-4D75-9F07-86AC86CA6228}" srcId="{91CA17B0-5041-4F67-A041-29AF6F201ECF}" destId="{6E9555A7-1C90-4FF5-B938-908F6167FB8D}" srcOrd="0" destOrd="0" parTransId="{13998F23-948B-47EA-8374-1B88113C7F36}" sibTransId="{1F0791F2-F8C0-4D3D-8BD7-01C9DC8597B9}"/>
    <dgm:cxn modelId="{330C1233-8FC5-43FF-9149-8F7A6DBBDCC5}" srcId="{91CA17B0-5041-4F67-A041-29AF6F201ECF}" destId="{30FB91B1-D303-4569-9A59-4531136E4C67}" srcOrd="1" destOrd="0" parTransId="{1BBBEF51-E30B-420F-84D2-1070C9B4E72D}" sibTransId="{1C9C3B86-4BBC-4C40-82B1-BD7198688294}"/>
    <dgm:cxn modelId="{BF3FA139-F461-4938-837A-618617F69325}" srcId="{30FB91B1-D303-4569-9A59-4531136E4C67}" destId="{D6F10F5B-CF8B-43B7-AADA-256496D5DAF6}" srcOrd="2" destOrd="0" parTransId="{318104CB-01EA-48F4-BB5A-2FC32E6CBCC9}" sibTransId="{B0FEC307-C331-488E-9F2F-F1198A55D780}"/>
    <dgm:cxn modelId="{5F2E303A-7D8C-46E1-87C3-9A980CDDC571}" type="presOf" srcId="{6E9555A7-1C90-4FF5-B938-908F6167FB8D}" destId="{BED58877-4380-41C8-A71E-9B9BC06A068A}" srcOrd="0" destOrd="0" presId="urn:microsoft.com/office/officeart/2009/3/layout/SubStepProcess"/>
    <dgm:cxn modelId="{37F93B75-A552-4CD9-8A27-9E99404965E9}" type="presOf" srcId="{30FB91B1-D303-4569-9A59-4531136E4C67}" destId="{33210179-3211-49D6-90CC-0D6017FA38FE}" srcOrd="0" destOrd="0" presId="urn:microsoft.com/office/officeart/2009/3/layout/SubStepProcess"/>
    <dgm:cxn modelId="{1FCA5B78-566E-4897-8A5D-5F25B51EFFD7}" srcId="{30FB91B1-D303-4569-9A59-4531136E4C67}" destId="{25FFD578-BBC2-4AF8-9F42-FDDD4DB4AC63}" srcOrd="1" destOrd="0" parTransId="{47B9DEEF-914D-4881-918B-8530FCC98115}" sibTransId="{5340429B-6F79-4373-83C8-CDCBF9DA94DF}"/>
    <dgm:cxn modelId="{10FBFF7D-043C-4A34-BA36-0EC8185CB811}" type="presOf" srcId="{91CA17B0-5041-4F67-A041-29AF6F201ECF}" destId="{8CC4F198-DDAA-4122-A49C-AEA428150FCF}" srcOrd="0" destOrd="0" presId="urn:microsoft.com/office/officeart/2009/3/layout/SubStepProcess"/>
    <dgm:cxn modelId="{D62A318D-4787-4F9B-AA1E-6A2D9AD954C5}" type="presOf" srcId="{25FFD578-BBC2-4AF8-9F42-FDDD4DB4AC63}" destId="{BEB0D150-E300-4258-9973-2D7345E8B5C2}" srcOrd="0" destOrd="0" presId="urn:microsoft.com/office/officeart/2009/3/layout/SubStepProcess"/>
    <dgm:cxn modelId="{35B3BAC2-9453-4E96-9A96-484E27D5D762}" srcId="{30FB91B1-D303-4569-9A59-4531136E4C67}" destId="{BE9A4E11-5979-479D-BB88-7E66F0CEC139}" srcOrd="0" destOrd="0" parTransId="{0E72C230-0197-42F7-92C8-9442B70BF022}" sibTransId="{04534931-7AA7-42E6-BE9E-9E461047CB7F}"/>
    <dgm:cxn modelId="{6DDCE8C5-B246-4AFA-84FB-EDD178C208A0}" type="presOf" srcId="{D6F10F5B-CF8B-43B7-AADA-256496D5DAF6}" destId="{B86376A6-93D9-474E-B2BF-D36082A1D758}" srcOrd="0" destOrd="0" presId="urn:microsoft.com/office/officeart/2009/3/layout/SubStepProcess"/>
    <dgm:cxn modelId="{1D5157E6-37ED-4C49-BE7A-106BBEE60769}" type="presOf" srcId="{BE9A4E11-5979-479D-BB88-7E66F0CEC139}" destId="{647AC36D-98F4-4E53-9738-C2CFAC4210F8}" srcOrd="0" destOrd="0" presId="urn:microsoft.com/office/officeart/2009/3/layout/SubStepProcess"/>
    <dgm:cxn modelId="{85D02FCF-E315-4B57-A1F1-1D0B535B4C67}" type="presParOf" srcId="{8CC4F198-DDAA-4122-A49C-AEA428150FCF}" destId="{BED58877-4380-41C8-A71E-9B9BC06A068A}" srcOrd="0" destOrd="0" presId="urn:microsoft.com/office/officeart/2009/3/layout/SubStepProcess"/>
    <dgm:cxn modelId="{45EB6C9F-BF4B-492F-955A-BD12B852D02E}" type="presParOf" srcId="{8CC4F198-DDAA-4122-A49C-AEA428150FCF}" destId="{33210179-3211-49D6-90CC-0D6017FA38FE}" srcOrd="1" destOrd="0" presId="urn:microsoft.com/office/officeart/2009/3/layout/SubStepProcess"/>
    <dgm:cxn modelId="{B95B78F2-4B42-4ED6-9744-B79047E12E3D}" type="presParOf" srcId="{8CC4F198-DDAA-4122-A49C-AEA428150FCF}" destId="{7D1C888B-1B4C-4CBF-A012-635B7B4BF4E5}" srcOrd="2" destOrd="0" presId="urn:microsoft.com/office/officeart/2009/3/layout/SubStepProcess"/>
    <dgm:cxn modelId="{AB54B588-14CB-4127-AEBA-D5FF7C522C80}" type="presParOf" srcId="{8CC4F198-DDAA-4122-A49C-AEA428150FCF}" destId="{830CD254-2DB5-4258-9AA1-5ADBB455392B}" srcOrd="3" destOrd="0" presId="urn:microsoft.com/office/officeart/2009/3/layout/SubStepProcess"/>
    <dgm:cxn modelId="{F82AD6B7-93AF-4142-BF88-97FD4ACA6F83}" type="presParOf" srcId="{830CD254-2DB5-4258-9AA1-5ADBB455392B}" destId="{4ED03025-64FC-467E-9331-D804793E01B6}" srcOrd="0" destOrd="0" presId="urn:microsoft.com/office/officeart/2009/3/layout/SubStepProcess"/>
    <dgm:cxn modelId="{42F1F4D0-7CBC-4BF5-96BD-A1FAC7DDBE43}" type="presParOf" srcId="{830CD254-2DB5-4258-9AA1-5ADBB455392B}" destId="{AA26710B-E77A-40A3-8608-194E5B22AD2C}" srcOrd="1" destOrd="0" presId="urn:microsoft.com/office/officeart/2009/3/layout/SubStepProcess"/>
    <dgm:cxn modelId="{D4AEDF33-23F2-4AC4-81E6-BD0613D5B1F6}" type="presParOf" srcId="{AA26710B-E77A-40A3-8608-194E5B22AD2C}" destId="{79DCC1A4-2D71-4BBC-8947-EDA7B1734FED}" srcOrd="0" destOrd="0" presId="urn:microsoft.com/office/officeart/2009/3/layout/SubStepProcess"/>
    <dgm:cxn modelId="{6C760AEA-ADEC-44CE-891E-B47856180493}" type="presParOf" srcId="{AA26710B-E77A-40A3-8608-194E5B22AD2C}" destId="{F694976E-64D7-407D-A60B-3D323914FCE1}" srcOrd="1" destOrd="0" presId="urn:microsoft.com/office/officeart/2009/3/layout/SubStepProcess"/>
    <dgm:cxn modelId="{14B13890-8731-4341-A092-1C2D271E0614}" type="presParOf" srcId="{AA26710B-E77A-40A3-8608-194E5B22AD2C}" destId="{4FD1D70A-F289-4B70-9AED-67CE2BC00A7D}" srcOrd="2" destOrd="0" presId="urn:microsoft.com/office/officeart/2009/3/layout/SubStepProcess"/>
    <dgm:cxn modelId="{6913A110-DEF9-471F-94B3-A1FB5121C218}" type="presParOf" srcId="{AA26710B-E77A-40A3-8608-194E5B22AD2C}" destId="{647AC36D-98F4-4E53-9738-C2CFAC4210F8}" srcOrd="3" destOrd="0" presId="urn:microsoft.com/office/officeart/2009/3/layout/SubStepProcess"/>
    <dgm:cxn modelId="{0A7AEFC4-2C66-4D3F-B4CA-5B0C335CDFF8}" type="presParOf" srcId="{830CD254-2DB5-4258-9AA1-5ADBB455392B}" destId="{926D979C-6703-4CDE-AFDF-DE710512FE4A}" srcOrd="2" destOrd="0" presId="urn:microsoft.com/office/officeart/2009/3/layout/SubStepProcess"/>
    <dgm:cxn modelId="{861ED248-B468-4311-B7D6-E29A9C666BA7}" type="presParOf" srcId="{830CD254-2DB5-4258-9AA1-5ADBB455392B}" destId="{3FBEEB57-8BD6-4BB8-962D-E1117E2349D3}" srcOrd="3" destOrd="0" presId="urn:microsoft.com/office/officeart/2009/3/layout/SubStepProcess"/>
    <dgm:cxn modelId="{437EFC7D-A99C-4E31-A4FE-030B78A2621C}" type="presParOf" srcId="{3FBEEB57-8BD6-4BB8-962D-E1117E2349D3}" destId="{0F31891A-953E-4608-8837-1440EADE5888}" srcOrd="0" destOrd="0" presId="urn:microsoft.com/office/officeart/2009/3/layout/SubStepProcess"/>
    <dgm:cxn modelId="{20AD3706-BA76-4621-9303-1ED7FD5D3BEA}" type="presParOf" srcId="{3FBEEB57-8BD6-4BB8-962D-E1117E2349D3}" destId="{73AFE53D-C886-4236-B9E5-81981FA83D03}" srcOrd="1" destOrd="0" presId="urn:microsoft.com/office/officeart/2009/3/layout/SubStepProcess"/>
    <dgm:cxn modelId="{BE28CFCB-5D2A-4DFF-865C-4F836FA9AA6D}" type="presParOf" srcId="{3FBEEB57-8BD6-4BB8-962D-E1117E2349D3}" destId="{C8E5E5CC-46C2-42D2-BEA2-BD1100ADD78F}" srcOrd="2" destOrd="0" presId="urn:microsoft.com/office/officeart/2009/3/layout/SubStepProcess"/>
    <dgm:cxn modelId="{29316B1D-ABC2-4498-993C-383CB378B46A}" type="presParOf" srcId="{3FBEEB57-8BD6-4BB8-962D-E1117E2349D3}" destId="{BEB0D150-E300-4258-9973-2D7345E8B5C2}" srcOrd="3" destOrd="0" presId="urn:microsoft.com/office/officeart/2009/3/layout/SubStepProcess"/>
    <dgm:cxn modelId="{00D7470B-4BA9-4584-893B-D0E3D5A2E61A}" type="presParOf" srcId="{830CD254-2DB5-4258-9AA1-5ADBB455392B}" destId="{6B317712-F08F-43C1-90D3-817BED69BF7E}" srcOrd="4" destOrd="0" presId="urn:microsoft.com/office/officeart/2009/3/layout/SubStepProcess"/>
    <dgm:cxn modelId="{73A72542-EF55-4BB4-8544-6A57EC54F47D}" type="presParOf" srcId="{830CD254-2DB5-4258-9AA1-5ADBB455392B}" destId="{84A89326-7B4A-450B-AD2B-BDF6B3FBB62A}" srcOrd="5" destOrd="0" presId="urn:microsoft.com/office/officeart/2009/3/layout/SubStepProcess"/>
    <dgm:cxn modelId="{794B2A37-B76A-4408-A2B6-DFA243FBBDA0}" type="presParOf" srcId="{84A89326-7B4A-450B-AD2B-BDF6B3FBB62A}" destId="{D2818FCD-FF62-44C8-BA6A-39E7E2762308}" srcOrd="0" destOrd="0" presId="urn:microsoft.com/office/officeart/2009/3/layout/SubStepProcess"/>
    <dgm:cxn modelId="{68DA1F2A-AED2-4695-A798-F4088DE57AC4}" type="presParOf" srcId="{84A89326-7B4A-450B-AD2B-BDF6B3FBB62A}" destId="{B1AD5F04-E9A9-4A54-AA60-2C743F148731}" srcOrd="1" destOrd="0" presId="urn:microsoft.com/office/officeart/2009/3/layout/SubStepProcess"/>
    <dgm:cxn modelId="{DCE4882B-4306-4CFE-98C3-860074D7AF20}" type="presParOf" srcId="{84A89326-7B4A-450B-AD2B-BDF6B3FBB62A}" destId="{84078F36-DE3A-4EE8-AEE3-F71B468D7392}" srcOrd="2" destOrd="0" presId="urn:microsoft.com/office/officeart/2009/3/layout/SubStepProcess"/>
    <dgm:cxn modelId="{BFBCD1CA-CB44-4CE6-812E-88043FE905FF}" type="presParOf" srcId="{84A89326-7B4A-450B-AD2B-BDF6B3FBB62A}" destId="{B86376A6-93D9-474E-B2BF-D36082A1D758}" srcOrd="3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B38A5D7-B771-4A61-8D93-17ACD51DE1D0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D0887A-28D3-4CEF-8580-1DC26E46C58C}">
      <dgm:prSet/>
      <dgm:spPr/>
      <dgm:t>
        <a:bodyPr/>
        <a:lstStyle/>
        <a:p>
          <a:r>
            <a:rPr lang="en-US" baseline="0" dirty="0"/>
            <a:t>Procedural Justice develops from research showing that the fairness of </a:t>
          </a:r>
          <a:r>
            <a:rPr lang="en-US" i="1" baseline="0" dirty="0"/>
            <a:t>how cases are handled</a:t>
          </a:r>
          <a:r>
            <a:rPr lang="en-US" baseline="0" dirty="0"/>
            <a:t> has an important influence upon people’s evaluations of their experience in the court/criminal justice system.</a:t>
          </a:r>
          <a:endParaRPr lang="en-US" dirty="0"/>
        </a:p>
      </dgm:t>
    </dgm:pt>
    <dgm:pt modelId="{173EF910-30DE-421B-9FF6-DB640E90C497}" type="parTrans" cxnId="{070846D4-B59C-4D88-A0D3-32D9047D5C32}">
      <dgm:prSet/>
      <dgm:spPr/>
      <dgm:t>
        <a:bodyPr/>
        <a:lstStyle/>
        <a:p>
          <a:endParaRPr lang="en-US"/>
        </a:p>
      </dgm:t>
    </dgm:pt>
    <dgm:pt modelId="{7324B33F-4D3C-49D5-BEED-0C984EBCBCCC}" type="sibTrans" cxnId="{070846D4-B59C-4D88-A0D3-32D9047D5C32}">
      <dgm:prSet/>
      <dgm:spPr/>
      <dgm:t>
        <a:bodyPr/>
        <a:lstStyle/>
        <a:p>
          <a:endParaRPr lang="en-US"/>
        </a:p>
      </dgm:t>
    </dgm:pt>
    <dgm:pt modelId="{D3604E80-4822-4E13-874E-C0C61F2D1383}" type="pres">
      <dgm:prSet presAssocID="{7B38A5D7-B771-4A61-8D93-17ACD51DE1D0}" presName="linear" presStyleCnt="0">
        <dgm:presLayoutVars>
          <dgm:animLvl val="lvl"/>
          <dgm:resizeHandles val="exact"/>
        </dgm:presLayoutVars>
      </dgm:prSet>
      <dgm:spPr/>
    </dgm:pt>
    <dgm:pt modelId="{51F8B282-0ABB-4EA4-9F97-7EFDA28BD398}" type="pres">
      <dgm:prSet presAssocID="{16D0887A-28D3-4CEF-8580-1DC26E46C58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62E9086-00A1-46FE-A035-A48FC9E5FBE3}" type="presOf" srcId="{7B38A5D7-B771-4A61-8D93-17ACD51DE1D0}" destId="{D3604E80-4822-4E13-874E-C0C61F2D1383}" srcOrd="0" destOrd="0" presId="urn:microsoft.com/office/officeart/2005/8/layout/vList2"/>
    <dgm:cxn modelId="{811E939E-7694-492A-ADB0-081EAC1DD4D5}" type="presOf" srcId="{16D0887A-28D3-4CEF-8580-1DC26E46C58C}" destId="{51F8B282-0ABB-4EA4-9F97-7EFDA28BD398}" srcOrd="0" destOrd="0" presId="urn:microsoft.com/office/officeart/2005/8/layout/vList2"/>
    <dgm:cxn modelId="{070846D4-B59C-4D88-A0D3-32D9047D5C32}" srcId="{7B38A5D7-B771-4A61-8D93-17ACD51DE1D0}" destId="{16D0887A-28D3-4CEF-8580-1DC26E46C58C}" srcOrd="0" destOrd="0" parTransId="{173EF910-30DE-421B-9FF6-DB640E90C497}" sibTransId="{7324B33F-4D3C-49D5-BEED-0C984EBCBCCC}"/>
    <dgm:cxn modelId="{4F9E78C7-8F04-4DEA-B78D-BDFA0570321F}" type="presParOf" srcId="{D3604E80-4822-4E13-874E-C0C61F2D1383}" destId="{51F8B282-0ABB-4EA4-9F97-7EFDA28BD39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9CE27FC-1546-4983-BBC0-FF7A56F7E90A}" type="doc">
      <dgm:prSet loTypeId="urn:microsoft.com/office/officeart/2005/8/layout/hList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C994AF-18C0-440D-ABED-1BA36468435E}">
      <dgm:prSet/>
      <dgm:spPr/>
      <dgm:t>
        <a:bodyPr/>
        <a:lstStyle/>
        <a:p>
          <a:r>
            <a:rPr lang="en-US" dirty="0"/>
            <a:t>How people and their problems are </a:t>
          </a:r>
          <a:r>
            <a:rPr lang="en-US" b="1" dirty="0"/>
            <a:t>managed </a:t>
          </a:r>
          <a:r>
            <a:rPr lang="en-US" dirty="0"/>
            <a:t>is </a:t>
          </a:r>
          <a:r>
            <a:rPr lang="en-US" b="1" i="1" dirty="0"/>
            <a:t>more</a:t>
          </a:r>
          <a:r>
            <a:rPr lang="en-US" dirty="0"/>
            <a:t> important than the </a:t>
          </a:r>
          <a:r>
            <a:rPr lang="en-US" b="1" dirty="0"/>
            <a:t>outcome</a:t>
          </a:r>
          <a:r>
            <a:rPr lang="en-US" dirty="0"/>
            <a:t> of those experiences for three key issues of legitimacy:</a:t>
          </a:r>
        </a:p>
      </dgm:t>
    </dgm:pt>
    <dgm:pt modelId="{EA532774-256A-448E-B7B5-18C4B26E4862}" type="parTrans" cxnId="{C7DDB035-6C38-4C70-AE49-94233BAC53C1}">
      <dgm:prSet/>
      <dgm:spPr/>
      <dgm:t>
        <a:bodyPr/>
        <a:lstStyle/>
        <a:p>
          <a:endParaRPr lang="en-US"/>
        </a:p>
      </dgm:t>
    </dgm:pt>
    <dgm:pt modelId="{89174D18-36EB-4BCB-938B-48B211C9F9C4}" type="sibTrans" cxnId="{C7DDB035-6C38-4C70-AE49-94233BAC53C1}">
      <dgm:prSet/>
      <dgm:spPr/>
      <dgm:t>
        <a:bodyPr/>
        <a:lstStyle/>
        <a:p>
          <a:endParaRPr lang="en-US"/>
        </a:p>
      </dgm:t>
    </dgm:pt>
    <dgm:pt modelId="{FC8A220A-EEE6-4A84-80A6-CFB9DCE17B33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1. How people evaluate the judges, the court system, and the law</a:t>
          </a:r>
        </a:p>
      </dgm:t>
    </dgm:pt>
    <dgm:pt modelId="{F5CE9FEE-BECB-434E-A529-89ED455861CC}" type="parTrans" cxnId="{B6955A86-7A45-407D-9BA3-F9AA634233D5}">
      <dgm:prSet/>
      <dgm:spPr/>
      <dgm:t>
        <a:bodyPr/>
        <a:lstStyle/>
        <a:p>
          <a:endParaRPr lang="en-US"/>
        </a:p>
      </dgm:t>
    </dgm:pt>
    <dgm:pt modelId="{959D9CDA-4341-4A92-A788-49A63B48D55E}" type="sibTrans" cxnId="{B6955A86-7A45-407D-9BA3-F9AA634233D5}">
      <dgm:prSet/>
      <dgm:spPr/>
      <dgm:t>
        <a:bodyPr/>
        <a:lstStyle/>
        <a:p>
          <a:endParaRPr lang="en-US"/>
        </a:p>
      </dgm:t>
    </dgm:pt>
    <dgm:pt modelId="{C0B0ED13-62A9-44F3-B72F-EB0D0EA079D1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dirty="0"/>
            <a:t>2. Whether people accept and continue to abide by the court’s decision</a:t>
          </a:r>
        </a:p>
      </dgm:t>
    </dgm:pt>
    <dgm:pt modelId="{38FA5FD8-84DA-4FB1-81F0-8688F781FB4E}" type="parTrans" cxnId="{83C2ED9B-258F-47AD-ABE0-738DCC644FCB}">
      <dgm:prSet/>
      <dgm:spPr/>
      <dgm:t>
        <a:bodyPr/>
        <a:lstStyle/>
        <a:p>
          <a:endParaRPr lang="en-US"/>
        </a:p>
      </dgm:t>
    </dgm:pt>
    <dgm:pt modelId="{D58CE132-94E8-44FF-BF2C-FB29927E7ECB}" type="sibTrans" cxnId="{83C2ED9B-258F-47AD-ABE0-738DCC644FCB}">
      <dgm:prSet/>
      <dgm:spPr/>
      <dgm:t>
        <a:bodyPr/>
        <a:lstStyle/>
        <a:p>
          <a:endParaRPr lang="en-US"/>
        </a:p>
      </dgm:t>
    </dgm:pt>
    <dgm:pt modelId="{30A477A4-D83C-4712-A537-8B6CADDB2CF4}">
      <dgm:prSet/>
      <dgm:spPr>
        <a:solidFill>
          <a:schemeClr val="tx2">
            <a:lumMod val="60000"/>
            <a:lumOff val="40000"/>
          </a:schemeClr>
        </a:solidFill>
      </dgm:spPr>
      <dgm:t>
        <a:bodyPr anchor="t" anchorCtr="0"/>
        <a:lstStyle/>
        <a:p>
          <a:pPr algn="ctr"/>
          <a:r>
            <a:rPr lang="en-US" dirty="0"/>
            <a:t>3. People’s everyday compliance with the law</a:t>
          </a:r>
        </a:p>
      </dgm:t>
    </dgm:pt>
    <dgm:pt modelId="{A38A87FA-D535-4474-ABFA-4A767E0AF844}" type="parTrans" cxnId="{0521B3AF-181C-46FE-B04A-B8D38DC54821}">
      <dgm:prSet/>
      <dgm:spPr/>
      <dgm:t>
        <a:bodyPr/>
        <a:lstStyle/>
        <a:p>
          <a:endParaRPr lang="en-US"/>
        </a:p>
      </dgm:t>
    </dgm:pt>
    <dgm:pt modelId="{DA11C8B1-880C-4A20-97FF-8094CCCCA290}" type="sibTrans" cxnId="{0521B3AF-181C-46FE-B04A-B8D38DC54821}">
      <dgm:prSet/>
      <dgm:spPr/>
      <dgm:t>
        <a:bodyPr/>
        <a:lstStyle/>
        <a:p>
          <a:endParaRPr lang="en-US"/>
        </a:p>
      </dgm:t>
    </dgm:pt>
    <dgm:pt modelId="{86D47C75-A15B-4851-9FDC-C0CF2C380FE7}" type="pres">
      <dgm:prSet presAssocID="{C9CE27FC-1546-4983-BBC0-FF7A56F7E90A}" presName="composite" presStyleCnt="0">
        <dgm:presLayoutVars>
          <dgm:chMax val="1"/>
          <dgm:dir/>
          <dgm:resizeHandles val="exact"/>
        </dgm:presLayoutVars>
      </dgm:prSet>
      <dgm:spPr/>
    </dgm:pt>
    <dgm:pt modelId="{3467DDD1-0AB2-4D3B-8ADD-6B9634E298C1}" type="pres">
      <dgm:prSet presAssocID="{C6C994AF-18C0-440D-ABED-1BA36468435E}" presName="roof" presStyleLbl="dkBgShp" presStyleIdx="0" presStyleCnt="2" custScaleY="157106"/>
      <dgm:spPr/>
    </dgm:pt>
    <dgm:pt modelId="{4B08986B-9516-4B13-9372-AAFE153C7E4A}" type="pres">
      <dgm:prSet presAssocID="{C6C994AF-18C0-440D-ABED-1BA36468435E}" presName="pillars" presStyleCnt="0"/>
      <dgm:spPr/>
    </dgm:pt>
    <dgm:pt modelId="{F2765841-AD6C-47A0-B449-F63CC9FAE0CB}" type="pres">
      <dgm:prSet presAssocID="{C6C994AF-18C0-440D-ABED-1BA36468435E}" presName="pillar1" presStyleLbl="node1" presStyleIdx="0" presStyleCnt="3" custScaleX="61866" custScaleY="72709">
        <dgm:presLayoutVars>
          <dgm:bulletEnabled val="1"/>
        </dgm:presLayoutVars>
      </dgm:prSet>
      <dgm:spPr/>
    </dgm:pt>
    <dgm:pt modelId="{5183C017-4676-48E0-88DC-022EA1375D2C}" type="pres">
      <dgm:prSet presAssocID="{C0B0ED13-62A9-44F3-B72F-EB0D0EA079D1}" presName="pillarX" presStyleLbl="node1" presStyleIdx="1" presStyleCnt="3" custScaleX="64530" custScaleY="72709">
        <dgm:presLayoutVars>
          <dgm:bulletEnabled val="1"/>
        </dgm:presLayoutVars>
      </dgm:prSet>
      <dgm:spPr/>
    </dgm:pt>
    <dgm:pt modelId="{EB8FF8C7-CA7B-439A-A34C-ED3B3474B9A9}" type="pres">
      <dgm:prSet presAssocID="{30A477A4-D83C-4712-A537-8B6CADDB2CF4}" presName="pillarX" presStyleLbl="node1" presStyleIdx="2" presStyleCnt="3" custScaleX="69011" custScaleY="72654" custLinFactNeighborX="6" custLinFactNeighborY="-28">
        <dgm:presLayoutVars>
          <dgm:bulletEnabled val="1"/>
        </dgm:presLayoutVars>
      </dgm:prSet>
      <dgm:spPr/>
    </dgm:pt>
    <dgm:pt modelId="{5038FBC7-0B96-4E0C-B5F8-3225567DC3ED}" type="pres">
      <dgm:prSet presAssocID="{C6C994AF-18C0-440D-ABED-1BA36468435E}" presName="base" presStyleLbl="dkBgShp" presStyleIdx="1" presStyleCnt="2"/>
      <dgm:spPr/>
    </dgm:pt>
  </dgm:ptLst>
  <dgm:cxnLst>
    <dgm:cxn modelId="{E10D1D24-94EE-4EFB-B676-A9B079F87429}" type="presOf" srcId="{C0B0ED13-62A9-44F3-B72F-EB0D0EA079D1}" destId="{5183C017-4676-48E0-88DC-022EA1375D2C}" srcOrd="0" destOrd="0" presId="urn:microsoft.com/office/officeart/2005/8/layout/hList3"/>
    <dgm:cxn modelId="{C7DDB035-6C38-4C70-AE49-94233BAC53C1}" srcId="{C9CE27FC-1546-4983-BBC0-FF7A56F7E90A}" destId="{C6C994AF-18C0-440D-ABED-1BA36468435E}" srcOrd="0" destOrd="0" parTransId="{EA532774-256A-448E-B7B5-18C4B26E4862}" sibTransId="{89174D18-36EB-4BCB-938B-48B211C9F9C4}"/>
    <dgm:cxn modelId="{BF53FE40-C2C5-4361-97B0-DAB9FC5FEAB8}" type="presOf" srcId="{FC8A220A-EEE6-4A84-80A6-CFB9DCE17B33}" destId="{F2765841-AD6C-47A0-B449-F63CC9FAE0CB}" srcOrd="0" destOrd="0" presId="urn:microsoft.com/office/officeart/2005/8/layout/hList3"/>
    <dgm:cxn modelId="{8345F45B-47A1-4506-B9C6-3537B3ACF384}" type="presOf" srcId="{C9CE27FC-1546-4983-BBC0-FF7A56F7E90A}" destId="{86D47C75-A15B-4851-9FDC-C0CF2C380FE7}" srcOrd="0" destOrd="0" presId="urn:microsoft.com/office/officeart/2005/8/layout/hList3"/>
    <dgm:cxn modelId="{DAC8E047-579D-4FCD-9DA8-B38042F48AF4}" type="presOf" srcId="{30A477A4-D83C-4712-A537-8B6CADDB2CF4}" destId="{EB8FF8C7-CA7B-439A-A34C-ED3B3474B9A9}" srcOrd="0" destOrd="0" presId="urn:microsoft.com/office/officeart/2005/8/layout/hList3"/>
    <dgm:cxn modelId="{B6955A86-7A45-407D-9BA3-F9AA634233D5}" srcId="{C6C994AF-18C0-440D-ABED-1BA36468435E}" destId="{FC8A220A-EEE6-4A84-80A6-CFB9DCE17B33}" srcOrd="0" destOrd="0" parTransId="{F5CE9FEE-BECB-434E-A529-89ED455861CC}" sibTransId="{959D9CDA-4341-4A92-A788-49A63B48D55E}"/>
    <dgm:cxn modelId="{83C2ED9B-258F-47AD-ABE0-738DCC644FCB}" srcId="{C6C994AF-18C0-440D-ABED-1BA36468435E}" destId="{C0B0ED13-62A9-44F3-B72F-EB0D0EA079D1}" srcOrd="1" destOrd="0" parTransId="{38FA5FD8-84DA-4FB1-81F0-8688F781FB4E}" sibTransId="{D58CE132-94E8-44FF-BF2C-FB29927E7ECB}"/>
    <dgm:cxn modelId="{0521B3AF-181C-46FE-B04A-B8D38DC54821}" srcId="{C6C994AF-18C0-440D-ABED-1BA36468435E}" destId="{30A477A4-D83C-4712-A537-8B6CADDB2CF4}" srcOrd="2" destOrd="0" parTransId="{A38A87FA-D535-4474-ABFA-4A767E0AF844}" sibTransId="{DA11C8B1-880C-4A20-97FF-8094CCCCA290}"/>
    <dgm:cxn modelId="{FAD771BF-5EAB-4C8D-8EDA-5EE95043B1E7}" type="presOf" srcId="{C6C994AF-18C0-440D-ABED-1BA36468435E}" destId="{3467DDD1-0AB2-4D3B-8ADD-6B9634E298C1}" srcOrd="0" destOrd="0" presId="urn:microsoft.com/office/officeart/2005/8/layout/hList3"/>
    <dgm:cxn modelId="{01ACF504-3AE2-4017-8E2F-22989A1CA948}" type="presParOf" srcId="{86D47C75-A15B-4851-9FDC-C0CF2C380FE7}" destId="{3467DDD1-0AB2-4D3B-8ADD-6B9634E298C1}" srcOrd="0" destOrd="0" presId="urn:microsoft.com/office/officeart/2005/8/layout/hList3"/>
    <dgm:cxn modelId="{BC916DFE-2DEE-48E9-BA50-85750324ED60}" type="presParOf" srcId="{86D47C75-A15B-4851-9FDC-C0CF2C380FE7}" destId="{4B08986B-9516-4B13-9372-AAFE153C7E4A}" srcOrd="1" destOrd="0" presId="urn:microsoft.com/office/officeart/2005/8/layout/hList3"/>
    <dgm:cxn modelId="{40A08803-4B55-4909-A2C2-F1AC1B5B8E66}" type="presParOf" srcId="{4B08986B-9516-4B13-9372-AAFE153C7E4A}" destId="{F2765841-AD6C-47A0-B449-F63CC9FAE0CB}" srcOrd="0" destOrd="0" presId="urn:microsoft.com/office/officeart/2005/8/layout/hList3"/>
    <dgm:cxn modelId="{BAFC773A-431F-4265-A1A6-22CF628C2E22}" type="presParOf" srcId="{4B08986B-9516-4B13-9372-AAFE153C7E4A}" destId="{5183C017-4676-48E0-88DC-022EA1375D2C}" srcOrd="1" destOrd="0" presId="urn:microsoft.com/office/officeart/2005/8/layout/hList3"/>
    <dgm:cxn modelId="{0E3CAEE3-3D87-4DEB-B0B7-49296ADEA69A}" type="presParOf" srcId="{4B08986B-9516-4B13-9372-AAFE153C7E4A}" destId="{EB8FF8C7-CA7B-439A-A34C-ED3B3474B9A9}" srcOrd="2" destOrd="0" presId="urn:microsoft.com/office/officeart/2005/8/layout/hList3"/>
    <dgm:cxn modelId="{1922C0BF-795F-4498-97BC-27438EA70927}" type="presParOf" srcId="{86D47C75-A15B-4851-9FDC-C0CF2C380FE7}" destId="{5038FBC7-0B96-4E0C-B5F8-3225567DC3E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4D78BA6-DDF4-4B1B-BCA9-B9B100493505}" type="doc">
      <dgm:prSet loTypeId="urn:microsoft.com/office/officeart/2005/8/layout/hList7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B10F78-D3FA-451C-9CDD-E62273BDD88B}">
      <dgm:prSet/>
      <dgm:spPr/>
      <dgm:t>
        <a:bodyPr/>
        <a:lstStyle/>
        <a:p>
          <a:r>
            <a:rPr lang="en-US" baseline="0" dirty="0"/>
            <a:t>The key issue that influences their perception is how people are </a:t>
          </a:r>
          <a:r>
            <a:rPr lang="en-US" i="1" baseline="0" dirty="0"/>
            <a:t>treated</a:t>
          </a:r>
          <a:r>
            <a:rPr lang="en-US" baseline="0" dirty="0"/>
            <a:t> by the courts.</a:t>
          </a:r>
          <a:endParaRPr lang="en-US" dirty="0"/>
        </a:p>
      </dgm:t>
    </dgm:pt>
    <dgm:pt modelId="{03390B13-3CB5-4BE5-8C68-A64D0DEDB952}" type="parTrans" cxnId="{AAA2DDBD-4771-4607-9F05-B83F269CEE0C}">
      <dgm:prSet/>
      <dgm:spPr/>
      <dgm:t>
        <a:bodyPr/>
        <a:lstStyle/>
        <a:p>
          <a:endParaRPr lang="en-US"/>
        </a:p>
      </dgm:t>
    </dgm:pt>
    <dgm:pt modelId="{9A458DB6-D83E-4F4A-82C0-F190AE37E934}" type="sibTrans" cxnId="{AAA2DDBD-4771-4607-9F05-B83F269CEE0C}">
      <dgm:prSet/>
      <dgm:spPr/>
      <dgm:t>
        <a:bodyPr/>
        <a:lstStyle/>
        <a:p>
          <a:endParaRPr lang="en-US"/>
        </a:p>
      </dgm:t>
    </dgm:pt>
    <dgm:pt modelId="{70356133-58E6-4B36-B99C-6679DB2A575C}">
      <dgm:prSet/>
      <dgm:spPr/>
      <dgm:t>
        <a:bodyPr/>
        <a:lstStyle/>
        <a:p>
          <a:r>
            <a:rPr lang="en-US" baseline="0" dirty="0"/>
            <a:t>The treatment people seek is access to a </a:t>
          </a:r>
          <a:r>
            <a:rPr lang="en-US" i="1" baseline="0" dirty="0"/>
            <a:t>just procedure</a:t>
          </a:r>
          <a:r>
            <a:rPr lang="en-US" baseline="0" dirty="0"/>
            <a:t> for dealing with their case.</a:t>
          </a:r>
          <a:endParaRPr lang="en-US" dirty="0"/>
        </a:p>
      </dgm:t>
    </dgm:pt>
    <dgm:pt modelId="{ADCDC12C-D67B-4A76-B4DA-7800B3B089D4}" type="parTrans" cxnId="{01C78C2C-3A7A-4B28-A586-85E761EEEA7B}">
      <dgm:prSet/>
      <dgm:spPr/>
      <dgm:t>
        <a:bodyPr/>
        <a:lstStyle/>
        <a:p>
          <a:endParaRPr lang="en-US"/>
        </a:p>
      </dgm:t>
    </dgm:pt>
    <dgm:pt modelId="{42A35AD8-1AFC-4FCE-80C6-C3496D78C4F0}" type="sibTrans" cxnId="{01C78C2C-3A7A-4B28-A586-85E761EEEA7B}">
      <dgm:prSet/>
      <dgm:spPr/>
      <dgm:t>
        <a:bodyPr/>
        <a:lstStyle/>
        <a:p>
          <a:endParaRPr lang="en-US"/>
        </a:p>
      </dgm:t>
    </dgm:pt>
    <dgm:pt modelId="{EEEFB224-4370-43F2-A23D-FF66FD2ADD71}">
      <dgm:prSet/>
      <dgm:spPr/>
      <dgm:t>
        <a:bodyPr/>
        <a:lstStyle/>
        <a:p>
          <a:r>
            <a:rPr lang="en-US" baseline="0" dirty="0"/>
            <a:t>The way members of the public </a:t>
          </a:r>
          <a:r>
            <a:rPr lang="en-US" i="1" baseline="0" dirty="0"/>
            <a:t>perceive</a:t>
          </a:r>
          <a:r>
            <a:rPr lang="en-US" baseline="0" dirty="0"/>
            <a:t> the courts and evaluate court practices shapes their views and </a:t>
          </a:r>
          <a:r>
            <a:rPr lang="en-US" i="1" baseline="0" dirty="0"/>
            <a:t>behaviors</a:t>
          </a:r>
          <a:r>
            <a:rPr lang="en-US" baseline="0" dirty="0"/>
            <a:t>.</a:t>
          </a:r>
          <a:endParaRPr lang="en-US" dirty="0"/>
        </a:p>
      </dgm:t>
    </dgm:pt>
    <dgm:pt modelId="{C36EB384-A7E8-47EE-A5BA-E59DCD6FA351}" type="sibTrans" cxnId="{8F8BBD6E-904D-4E22-BD0D-9652F31C7DFB}">
      <dgm:prSet/>
      <dgm:spPr/>
      <dgm:t>
        <a:bodyPr/>
        <a:lstStyle/>
        <a:p>
          <a:endParaRPr lang="en-US"/>
        </a:p>
      </dgm:t>
    </dgm:pt>
    <dgm:pt modelId="{ADCDF585-DAD0-414A-8810-8B2E30C25E82}" type="parTrans" cxnId="{8F8BBD6E-904D-4E22-BD0D-9652F31C7DFB}">
      <dgm:prSet/>
      <dgm:spPr/>
      <dgm:t>
        <a:bodyPr/>
        <a:lstStyle/>
        <a:p>
          <a:endParaRPr lang="en-US"/>
        </a:p>
      </dgm:t>
    </dgm:pt>
    <dgm:pt modelId="{7BBF01AF-6E55-4740-992D-8E5DB6813540}" type="pres">
      <dgm:prSet presAssocID="{F4D78BA6-DDF4-4B1B-BCA9-B9B100493505}" presName="Name0" presStyleCnt="0">
        <dgm:presLayoutVars>
          <dgm:dir/>
          <dgm:resizeHandles val="exact"/>
        </dgm:presLayoutVars>
      </dgm:prSet>
      <dgm:spPr/>
    </dgm:pt>
    <dgm:pt modelId="{7C0028D4-0433-423B-9E4A-AF040B530FA1}" type="pres">
      <dgm:prSet presAssocID="{F4D78BA6-DDF4-4B1B-BCA9-B9B100493505}" presName="fgShape" presStyleLbl="fgShp" presStyleIdx="0" presStyleCnt="1"/>
      <dgm:spPr/>
    </dgm:pt>
    <dgm:pt modelId="{E73E4EB8-E08F-4193-BF88-CB47D1C8D63E}" type="pres">
      <dgm:prSet presAssocID="{F4D78BA6-DDF4-4B1B-BCA9-B9B100493505}" presName="linComp" presStyleCnt="0"/>
      <dgm:spPr/>
    </dgm:pt>
    <dgm:pt modelId="{AAE8B73D-6FE9-42F0-B010-B0069F3CA386}" type="pres">
      <dgm:prSet presAssocID="{EEEFB224-4370-43F2-A23D-FF66FD2ADD71}" presName="compNode" presStyleCnt="0"/>
      <dgm:spPr/>
    </dgm:pt>
    <dgm:pt modelId="{ADD63B2D-588B-4163-91E5-6240CDAC72B6}" type="pres">
      <dgm:prSet presAssocID="{EEEFB224-4370-43F2-A23D-FF66FD2ADD71}" presName="bkgdShape" presStyleLbl="node1" presStyleIdx="0" presStyleCnt="3"/>
      <dgm:spPr/>
    </dgm:pt>
    <dgm:pt modelId="{956AE442-B9D6-4EC8-9B0B-3A23003C3FBD}" type="pres">
      <dgm:prSet presAssocID="{EEEFB224-4370-43F2-A23D-FF66FD2ADD71}" presName="nodeTx" presStyleLbl="node1" presStyleIdx="0" presStyleCnt="3">
        <dgm:presLayoutVars>
          <dgm:bulletEnabled val="1"/>
        </dgm:presLayoutVars>
      </dgm:prSet>
      <dgm:spPr/>
    </dgm:pt>
    <dgm:pt modelId="{27BB9F68-F43F-435B-8F29-DD745941C028}" type="pres">
      <dgm:prSet presAssocID="{EEEFB224-4370-43F2-A23D-FF66FD2ADD71}" presName="invisiNode" presStyleLbl="node1" presStyleIdx="0" presStyleCnt="3"/>
      <dgm:spPr/>
    </dgm:pt>
    <dgm:pt modelId="{1645FCA6-EEF7-40B8-8D73-EFAAB5D0FBC5}" type="pres">
      <dgm:prSet presAssocID="{EEEFB224-4370-43F2-A23D-FF66FD2ADD71}" presName="imagNode" presStyleLbl="fgImgPlace1" presStyleIdx="0" presStyleCnt="3" custLinFactNeighborX="-1622" custLinFactNeighborY="235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lasses"/>
        </a:ext>
      </dgm:extLst>
    </dgm:pt>
    <dgm:pt modelId="{58016A27-97C1-4DD1-B4F4-20B2B9B5044A}" type="pres">
      <dgm:prSet presAssocID="{C36EB384-A7E8-47EE-A5BA-E59DCD6FA351}" presName="sibTrans" presStyleLbl="sibTrans2D1" presStyleIdx="0" presStyleCnt="0"/>
      <dgm:spPr/>
    </dgm:pt>
    <dgm:pt modelId="{D08DD88C-62B1-4F82-913A-E23A9CECFC0D}" type="pres">
      <dgm:prSet presAssocID="{1EB10F78-D3FA-451C-9CDD-E62273BDD88B}" presName="compNode" presStyleCnt="0"/>
      <dgm:spPr/>
    </dgm:pt>
    <dgm:pt modelId="{73DD3ACA-DBBA-46FE-93C8-F7AC9BB6A023}" type="pres">
      <dgm:prSet presAssocID="{1EB10F78-D3FA-451C-9CDD-E62273BDD88B}" presName="bkgdShape" presStyleLbl="node1" presStyleIdx="1" presStyleCnt="3"/>
      <dgm:spPr/>
    </dgm:pt>
    <dgm:pt modelId="{C1BD9E22-1F1D-414E-BC05-0FF62CC9EF71}" type="pres">
      <dgm:prSet presAssocID="{1EB10F78-D3FA-451C-9CDD-E62273BDD88B}" presName="nodeTx" presStyleLbl="node1" presStyleIdx="1" presStyleCnt="3">
        <dgm:presLayoutVars>
          <dgm:bulletEnabled val="1"/>
        </dgm:presLayoutVars>
      </dgm:prSet>
      <dgm:spPr/>
    </dgm:pt>
    <dgm:pt modelId="{B36769C0-571B-4681-9F5F-3ECB22AD08AF}" type="pres">
      <dgm:prSet presAssocID="{1EB10F78-D3FA-451C-9CDD-E62273BDD88B}" presName="invisiNode" presStyleLbl="node1" presStyleIdx="1" presStyleCnt="3"/>
      <dgm:spPr/>
    </dgm:pt>
    <dgm:pt modelId="{84DF2025-2B4B-4F7A-AC88-D1B79890CD1B}" type="pres">
      <dgm:prSet presAssocID="{1EB10F78-D3FA-451C-9CDD-E62273BDD88B}" presName="imagNode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504303C4-942E-416F-99D5-BC38978F77E9}" type="pres">
      <dgm:prSet presAssocID="{9A458DB6-D83E-4F4A-82C0-F190AE37E934}" presName="sibTrans" presStyleLbl="sibTrans2D1" presStyleIdx="0" presStyleCnt="0"/>
      <dgm:spPr/>
    </dgm:pt>
    <dgm:pt modelId="{0003D453-3C8D-484B-99D2-22F11CCF40D5}" type="pres">
      <dgm:prSet presAssocID="{70356133-58E6-4B36-B99C-6679DB2A575C}" presName="compNode" presStyleCnt="0"/>
      <dgm:spPr/>
    </dgm:pt>
    <dgm:pt modelId="{EDF728F2-1632-4E2B-BEB7-CA6CC235AFE6}" type="pres">
      <dgm:prSet presAssocID="{70356133-58E6-4B36-B99C-6679DB2A575C}" presName="bkgdShape" presStyleLbl="node1" presStyleIdx="2" presStyleCnt="3"/>
      <dgm:spPr/>
    </dgm:pt>
    <dgm:pt modelId="{91D515AE-B330-4223-BBFB-062D095EFDFC}" type="pres">
      <dgm:prSet presAssocID="{70356133-58E6-4B36-B99C-6679DB2A575C}" presName="nodeTx" presStyleLbl="node1" presStyleIdx="2" presStyleCnt="3">
        <dgm:presLayoutVars>
          <dgm:bulletEnabled val="1"/>
        </dgm:presLayoutVars>
      </dgm:prSet>
      <dgm:spPr/>
    </dgm:pt>
    <dgm:pt modelId="{414062EC-7196-4F4A-810F-D4A44533A1B1}" type="pres">
      <dgm:prSet presAssocID="{70356133-58E6-4B36-B99C-6679DB2A575C}" presName="invisiNode" presStyleLbl="node1" presStyleIdx="2" presStyleCnt="3"/>
      <dgm:spPr/>
    </dgm:pt>
    <dgm:pt modelId="{09ED5BA4-3ECD-43BE-96DA-EB65B1944467}" type="pres">
      <dgm:prSet presAssocID="{70356133-58E6-4B36-B99C-6679DB2A575C}" presName="imagNode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</dgm:ptLst>
  <dgm:cxnLst>
    <dgm:cxn modelId="{965EF108-423F-42F6-BAAD-E8A774BF34CE}" type="presOf" srcId="{C36EB384-A7E8-47EE-A5BA-E59DCD6FA351}" destId="{58016A27-97C1-4DD1-B4F4-20B2B9B5044A}" srcOrd="0" destOrd="0" presId="urn:microsoft.com/office/officeart/2005/8/layout/hList7"/>
    <dgm:cxn modelId="{01C78C2C-3A7A-4B28-A586-85E761EEEA7B}" srcId="{F4D78BA6-DDF4-4B1B-BCA9-B9B100493505}" destId="{70356133-58E6-4B36-B99C-6679DB2A575C}" srcOrd="2" destOrd="0" parTransId="{ADCDC12C-D67B-4A76-B4DA-7800B3B089D4}" sibTransId="{42A35AD8-1AFC-4FCE-80C6-C3496D78C4F0}"/>
    <dgm:cxn modelId="{E3EF3532-FB54-4CBF-833B-C474A432BFC9}" type="presOf" srcId="{70356133-58E6-4B36-B99C-6679DB2A575C}" destId="{EDF728F2-1632-4E2B-BEB7-CA6CC235AFE6}" srcOrd="0" destOrd="0" presId="urn:microsoft.com/office/officeart/2005/8/layout/hList7"/>
    <dgm:cxn modelId="{4DBE7739-872A-445D-A193-6E9144B4042D}" type="presOf" srcId="{1EB10F78-D3FA-451C-9CDD-E62273BDD88B}" destId="{C1BD9E22-1F1D-414E-BC05-0FF62CC9EF71}" srcOrd="1" destOrd="0" presId="urn:microsoft.com/office/officeart/2005/8/layout/hList7"/>
    <dgm:cxn modelId="{23CF7D5B-ECD6-4B62-A069-F04450BF38DD}" type="presOf" srcId="{1EB10F78-D3FA-451C-9CDD-E62273BDD88B}" destId="{73DD3ACA-DBBA-46FE-93C8-F7AC9BB6A023}" srcOrd="0" destOrd="0" presId="urn:microsoft.com/office/officeart/2005/8/layout/hList7"/>
    <dgm:cxn modelId="{27508166-4EF6-42DC-8349-E9EECF6ABD1A}" type="presOf" srcId="{9A458DB6-D83E-4F4A-82C0-F190AE37E934}" destId="{504303C4-942E-416F-99D5-BC38978F77E9}" srcOrd="0" destOrd="0" presId="urn:microsoft.com/office/officeart/2005/8/layout/hList7"/>
    <dgm:cxn modelId="{3FA9104C-9C6D-47A6-93DE-AF9E05446186}" type="presOf" srcId="{EEEFB224-4370-43F2-A23D-FF66FD2ADD71}" destId="{956AE442-B9D6-4EC8-9B0B-3A23003C3FBD}" srcOrd="1" destOrd="0" presId="urn:microsoft.com/office/officeart/2005/8/layout/hList7"/>
    <dgm:cxn modelId="{891B7A6E-21FF-48E4-9A17-5E97E025632D}" type="presOf" srcId="{EEEFB224-4370-43F2-A23D-FF66FD2ADD71}" destId="{ADD63B2D-588B-4163-91E5-6240CDAC72B6}" srcOrd="0" destOrd="0" presId="urn:microsoft.com/office/officeart/2005/8/layout/hList7"/>
    <dgm:cxn modelId="{8F8BBD6E-904D-4E22-BD0D-9652F31C7DFB}" srcId="{F4D78BA6-DDF4-4B1B-BCA9-B9B100493505}" destId="{EEEFB224-4370-43F2-A23D-FF66FD2ADD71}" srcOrd="0" destOrd="0" parTransId="{ADCDF585-DAD0-414A-8810-8B2E30C25E82}" sibTransId="{C36EB384-A7E8-47EE-A5BA-E59DCD6FA351}"/>
    <dgm:cxn modelId="{D4E30C8C-B0B7-444E-8BB0-B613C595DEDD}" type="presOf" srcId="{F4D78BA6-DDF4-4B1B-BCA9-B9B100493505}" destId="{7BBF01AF-6E55-4740-992D-8E5DB6813540}" srcOrd="0" destOrd="0" presId="urn:microsoft.com/office/officeart/2005/8/layout/hList7"/>
    <dgm:cxn modelId="{AAA2DDBD-4771-4607-9F05-B83F269CEE0C}" srcId="{F4D78BA6-DDF4-4B1B-BCA9-B9B100493505}" destId="{1EB10F78-D3FA-451C-9CDD-E62273BDD88B}" srcOrd="1" destOrd="0" parTransId="{03390B13-3CB5-4BE5-8C68-A64D0DEDB952}" sibTransId="{9A458DB6-D83E-4F4A-82C0-F190AE37E934}"/>
    <dgm:cxn modelId="{FC91FDF7-3A18-43B4-8A3D-182D912BA696}" type="presOf" srcId="{70356133-58E6-4B36-B99C-6679DB2A575C}" destId="{91D515AE-B330-4223-BBFB-062D095EFDFC}" srcOrd="1" destOrd="0" presId="urn:microsoft.com/office/officeart/2005/8/layout/hList7"/>
    <dgm:cxn modelId="{8B40604C-0F7E-4CE9-94FA-97FE41C3C515}" type="presParOf" srcId="{7BBF01AF-6E55-4740-992D-8E5DB6813540}" destId="{7C0028D4-0433-423B-9E4A-AF040B530FA1}" srcOrd="0" destOrd="0" presId="urn:microsoft.com/office/officeart/2005/8/layout/hList7"/>
    <dgm:cxn modelId="{C7C1583B-7537-4ADC-90DF-90BD554D80E4}" type="presParOf" srcId="{7BBF01AF-6E55-4740-992D-8E5DB6813540}" destId="{E73E4EB8-E08F-4193-BF88-CB47D1C8D63E}" srcOrd="1" destOrd="0" presId="urn:microsoft.com/office/officeart/2005/8/layout/hList7"/>
    <dgm:cxn modelId="{E71819C7-A1D7-4AFA-A11E-9DFB4EADFF41}" type="presParOf" srcId="{E73E4EB8-E08F-4193-BF88-CB47D1C8D63E}" destId="{AAE8B73D-6FE9-42F0-B010-B0069F3CA386}" srcOrd="0" destOrd="0" presId="urn:microsoft.com/office/officeart/2005/8/layout/hList7"/>
    <dgm:cxn modelId="{7D87BA9F-9B52-43AF-8B61-A7B2D1E19BB5}" type="presParOf" srcId="{AAE8B73D-6FE9-42F0-B010-B0069F3CA386}" destId="{ADD63B2D-588B-4163-91E5-6240CDAC72B6}" srcOrd="0" destOrd="0" presId="urn:microsoft.com/office/officeart/2005/8/layout/hList7"/>
    <dgm:cxn modelId="{7971979E-B7A5-41F5-BDF6-2B9298D08D01}" type="presParOf" srcId="{AAE8B73D-6FE9-42F0-B010-B0069F3CA386}" destId="{956AE442-B9D6-4EC8-9B0B-3A23003C3FBD}" srcOrd="1" destOrd="0" presId="urn:microsoft.com/office/officeart/2005/8/layout/hList7"/>
    <dgm:cxn modelId="{B7ABCE51-64C4-44AE-9472-152CA39620FB}" type="presParOf" srcId="{AAE8B73D-6FE9-42F0-B010-B0069F3CA386}" destId="{27BB9F68-F43F-435B-8F29-DD745941C028}" srcOrd="2" destOrd="0" presId="urn:microsoft.com/office/officeart/2005/8/layout/hList7"/>
    <dgm:cxn modelId="{4AB3B1ED-336F-46D0-9F17-5F461C89565E}" type="presParOf" srcId="{AAE8B73D-6FE9-42F0-B010-B0069F3CA386}" destId="{1645FCA6-EEF7-40B8-8D73-EFAAB5D0FBC5}" srcOrd="3" destOrd="0" presId="urn:microsoft.com/office/officeart/2005/8/layout/hList7"/>
    <dgm:cxn modelId="{7A9C1BE8-3AE5-48DC-B7E8-431967FCAFB2}" type="presParOf" srcId="{E73E4EB8-E08F-4193-BF88-CB47D1C8D63E}" destId="{58016A27-97C1-4DD1-B4F4-20B2B9B5044A}" srcOrd="1" destOrd="0" presId="urn:microsoft.com/office/officeart/2005/8/layout/hList7"/>
    <dgm:cxn modelId="{3801ACE1-E06E-42AF-A1CF-482E957A1217}" type="presParOf" srcId="{E73E4EB8-E08F-4193-BF88-CB47D1C8D63E}" destId="{D08DD88C-62B1-4F82-913A-E23A9CECFC0D}" srcOrd="2" destOrd="0" presId="urn:microsoft.com/office/officeart/2005/8/layout/hList7"/>
    <dgm:cxn modelId="{28D5EE56-1136-4AF1-ABA3-F7319A6A0994}" type="presParOf" srcId="{D08DD88C-62B1-4F82-913A-E23A9CECFC0D}" destId="{73DD3ACA-DBBA-46FE-93C8-F7AC9BB6A023}" srcOrd="0" destOrd="0" presId="urn:microsoft.com/office/officeart/2005/8/layout/hList7"/>
    <dgm:cxn modelId="{884165F9-228F-45BC-9FCE-9109190E05E7}" type="presParOf" srcId="{D08DD88C-62B1-4F82-913A-E23A9CECFC0D}" destId="{C1BD9E22-1F1D-414E-BC05-0FF62CC9EF71}" srcOrd="1" destOrd="0" presId="urn:microsoft.com/office/officeart/2005/8/layout/hList7"/>
    <dgm:cxn modelId="{B47BFFED-A96C-42B0-90F8-0BEEF587A9A2}" type="presParOf" srcId="{D08DD88C-62B1-4F82-913A-E23A9CECFC0D}" destId="{B36769C0-571B-4681-9F5F-3ECB22AD08AF}" srcOrd="2" destOrd="0" presId="urn:microsoft.com/office/officeart/2005/8/layout/hList7"/>
    <dgm:cxn modelId="{FCA25C0C-2426-4A78-9C56-CE0BA9D1AA01}" type="presParOf" srcId="{D08DD88C-62B1-4F82-913A-E23A9CECFC0D}" destId="{84DF2025-2B4B-4F7A-AC88-D1B79890CD1B}" srcOrd="3" destOrd="0" presId="urn:microsoft.com/office/officeart/2005/8/layout/hList7"/>
    <dgm:cxn modelId="{4CEF82C5-058B-4337-9E5F-05DC2E04DC2B}" type="presParOf" srcId="{E73E4EB8-E08F-4193-BF88-CB47D1C8D63E}" destId="{504303C4-942E-416F-99D5-BC38978F77E9}" srcOrd="3" destOrd="0" presId="urn:microsoft.com/office/officeart/2005/8/layout/hList7"/>
    <dgm:cxn modelId="{790ABF77-A9C0-488C-8119-E9D8C10A20AD}" type="presParOf" srcId="{E73E4EB8-E08F-4193-BF88-CB47D1C8D63E}" destId="{0003D453-3C8D-484B-99D2-22F11CCF40D5}" srcOrd="4" destOrd="0" presId="urn:microsoft.com/office/officeart/2005/8/layout/hList7"/>
    <dgm:cxn modelId="{11E6089E-7D39-4270-882E-31815BBA33B5}" type="presParOf" srcId="{0003D453-3C8D-484B-99D2-22F11CCF40D5}" destId="{EDF728F2-1632-4E2B-BEB7-CA6CC235AFE6}" srcOrd="0" destOrd="0" presId="urn:microsoft.com/office/officeart/2005/8/layout/hList7"/>
    <dgm:cxn modelId="{D68EE061-0EDF-4CD0-B5E4-4AFDB1886165}" type="presParOf" srcId="{0003D453-3C8D-484B-99D2-22F11CCF40D5}" destId="{91D515AE-B330-4223-BBFB-062D095EFDFC}" srcOrd="1" destOrd="0" presId="urn:microsoft.com/office/officeart/2005/8/layout/hList7"/>
    <dgm:cxn modelId="{E8742956-A3A4-43A0-B782-8F71A68430B3}" type="presParOf" srcId="{0003D453-3C8D-484B-99D2-22F11CCF40D5}" destId="{414062EC-7196-4F4A-810F-D4A44533A1B1}" srcOrd="2" destOrd="0" presId="urn:microsoft.com/office/officeart/2005/8/layout/hList7"/>
    <dgm:cxn modelId="{637E9F75-8BCF-4722-86EB-53EA5C561609}" type="presParOf" srcId="{0003D453-3C8D-484B-99D2-22F11CCF40D5}" destId="{09ED5BA4-3ECD-43BE-96DA-EB65B1944467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27DE7D8-ACFF-4137-B6CA-69B99A3F6F56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E6EDF2A-6B25-4C11-AEB1-A5DDE39DA3D3}">
      <dgm:prSet custT="1"/>
      <dgm:spPr/>
      <dgm:t>
        <a:bodyPr/>
        <a:lstStyle/>
        <a:p>
          <a:r>
            <a:rPr lang="en-US" sz="2800" baseline="0" dirty="0"/>
            <a:t>Minimize the idea of winning and losing (shift focus).</a:t>
          </a:r>
          <a:endParaRPr lang="en-US" sz="2800" dirty="0"/>
        </a:p>
      </dgm:t>
    </dgm:pt>
    <dgm:pt modelId="{9276B788-62F7-4C35-8ACC-8BBE607875BC}" type="parTrans" cxnId="{5461CE5F-A463-4C7F-ACAF-3239D4061F4C}">
      <dgm:prSet/>
      <dgm:spPr/>
      <dgm:t>
        <a:bodyPr/>
        <a:lstStyle/>
        <a:p>
          <a:endParaRPr lang="en-US"/>
        </a:p>
      </dgm:t>
    </dgm:pt>
    <dgm:pt modelId="{B0375AFA-4D18-4763-AF19-DC79B09414BD}" type="sibTrans" cxnId="{5461CE5F-A463-4C7F-ACAF-3239D4061F4C}">
      <dgm:prSet/>
      <dgm:spPr/>
      <dgm:t>
        <a:bodyPr/>
        <a:lstStyle/>
        <a:p>
          <a:endParaRPr lang="en-US"/>
        </a:p>
      </dgm:t>
    </dgm:pt>
    <dgm:pt modelId="{DE5F7F63-4DEF-472E-9CD3-A79D22E152FE}">
      <dgm:prSet custT="1"/>
      <dgm:spPr/>
      <dgm:t>
        <a:bodyPr/>
        <a:lstStyle/>
        <a:p>
          <a:r>
            <a:rPr lang="en-US" sz="2800" baseline="0" dirty="0"/>
            <a:t>Focus upon delivering gains for all parties.</a:t>
          </a:r>
          <a:endParaRPr lang="en-US" sz="2800" dirty="0"/>
        </a:p>
      </dgm:t>
    </dgm:pt>
    <dgm:pt modelId="{8D24CE4D-FC7E-4A1F-BD77-43ED74106D31}" type="parTrans" cxnId="{E02A0B73-35B7-4775-B176-C288F164FC10}">
      <dgm:prSet/>
      <dgm:spPr/>
      <dgm:t>
        <a:bodyPr/>
        <a:lstStyle/>
        <a:p>
          <a:endParaRPr lang="en-US"/>
        </a:p>
      </dgm:t>
    </dgm:pt>
    <dgm:pt modelId="{080E196E-EF20-4AC4-8D9E-D7B86847B411}" type="sibTrans" cxnId="{E02A0B73-35B7-4775-B176-C288F164FC10}">
      <dgm:prSet/>
      <dgm:spPr/>
      <dgm:t>
        <a:bodyPr/>
        <a:lstStyle/>
        <a:p>
          <a:endParaRPr lang="en-US"/>
        </a:p>
      </dgm:t>
    </dgm:pt>
    <dgm:pt modelId="{AF81579E-BCE6-4098-AEAB-D1D1311873E0}">
      <dgm:prSet custT="1"/>
      <dgm:spPr/>
      <dgm:t>
        <a:bodyPr/>
        <a:lstStyle/>
        <a:p>
          <a:r>
            <a:rPr lang="en-US" sz="2800" baseline="0" dirty="0"/>
            <a:t>Someone to listen to and consider their story; understand their concerns.</a:t>
          </a:r>
          <a:endParaRPr lang="en-US" sz="2800" dirty="0"/>
        </a:p>
      </dgm:t>
    </dgm:pt>
    <dgm:pt modelId="{973CAFFE-313C-4BDC-BE1E-8FB3EFBB00A8}" type="parTrans" cxnId="{1800F0C7-AC33-4D28-B60C-1CEF8745A6E1}">
      <dgm:prSet/>
      <dgm:spPr/>
      <dgm:t>
        <a:bodyPr/>
        <a:lstStyle/>
        <a:p>
          <a:endParaRPr lang="en-US"/>
        </a:p>
      </dgm:t>
    </dgm:pt>
    <dgm:pt modelId="{601DED05-E871-4C8B-9F8B-FA5800D8758A}" type="sibTrans" cxnId="{1800F0C7-AC33-4D28-B60C-1CEF8745A6E1}">
      <dgm:prSet/>
      <dgm:spPr/>
      <dgm:t>
        <a:bodyPr/>
        <a:lstStyle/>
        <a:p>
          <a:endParaRPr lang="en-US"/>
        </a:p>
      </dgm:t>
    </dgm:pt>
    <dgm:pt modelId="{D8946B3B-2729-4116-BD5C-CB9CC8841383}">
      <dgm:prSet custT="1"/>
      <dgm:spPr/>
      <dgm:t>
        <a:bodyPr/>
        <a:lstStyle/>
        <a:p>
          <a:r>
            <a:rPr lang="en-US" sz="2800" baseline="0" dirty="0"/>
            <a:t>Recognize and acknowledge their right to seek justice in the courts.</a:t>
          </a:r>
          <a:endParaRPr lang="en-US" sz="2800" dirty="0"/>
        </a:p>
      </dgm:t>
    </dgm:pt>
    <dgm:pt modelId="{15E3A19E-22AD-4887-8C00-63A0E0F7E311}" type="parTrans" cxnId="{1DE1B98B-5016-41E8-972E-5C8093DDF31F}">
      <dgm:prSet/>
      <dgm:spPr/>
      <dgm:t>
        <a:bodyPr/>
        <a:lstStyle/>
        <a:p>
          <a:endParaRPr lang="en-US"/>
        </a:p>
      </dgm:t>
    </dgm:pt>
    <dgm:pt modelId="{7DDF0DF3-E368-4911-A8FE-1B8ADE53AFEF}" type="sibTrans" cxnId="{1DE1B98B-5016-41E8-972E-5C8093DDF31F}">
      <dgm:prSet/>
      <dgm:spPr/>
      <dgm:t>
        <a:bodyPr/>
        <a:lstStyle/>
        <a:p>
          <a:endParaRPr lang="en-US"/>
        </a:p>
      </dgm:t>
    </dgm:pt>
    <dgm:pt modelId="{84D0D987-53C6-45C7-A615-FE3ADEB913DA}" type="pres">
      <dgm:prSet presAssocID="{827DE7D8-ACFF-4137-B6CA-69B99A3F6F56}" presName="linear" presStyleCnt="0">
        <dgm:presLayoutVars>
          <dgm:dir/>
          <dgm:animLvl val="lvl"/>
          <dgm:resizeHandles val="exact"/>
        </dgm:presLayoutVars>
      </dgm:prSet>
      <dgm:spPr/>
    </dgm:pt>
    <dgm:pt modelId="{93C40689-E78D-45C7-864D-0591580137DD}" type="pres">
      <dgm:prSet presAssocID="{EE6EDF2A-6B25-4C11-AEB1-A5DDE39DA3D3}" presName="parentLin" presStyleCnt="0"/>
      <dgm:spPr/>
    </dgm:pt>
    <dgm:pt modelId="{415D07B1-03D1-4C80-9A13-9EA44224B65C}" type="pres">
      <dgm:prSet presAssocID="{EE6EDF2A-6B25-4C11-AEB1-A5DDE39DA3D3}" presName="parentLeftMargin" presStyleLbl="node1" presStyleIdx="0" presStyleCnt="2"/>
      <dgm:spPr/>
    </dgm:pt>
    <dgm:pt modelId="{3E71E038-59A2-4EF7-8CF7-9D3518047D2E}" type="pres">
      <dgm:prSet presAssocID="{EE6EDF2A-6B25-4C11-AEB1-A5DDE39DA3D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5BF55D0-409B-4E40-AA5D-822F270EC01D}" type="pres">
      <dgm:prSet presAssocID="{EE6EDF2A-6B25-4C11-AEB1-A5DDE39DA3D3}" presName="negativeSpace" presStyleCnt="0"/>
      <dgm:spPr/>
    </dgm:pt>
    <dgm:pt modelId="{244FAA25-B1F2-42F4-8B52-59592FC05EE5}" type="pres">
      <dgm:prSet presAssocID="{EE6EDF2A-6B25-4C11-AEB1-A5DDE39DA3D3}" presName="childText" presStyleLbl="conFgAcc1" presStyleIdx="0" presStyleCnt="2">
        <dgm:presLayoutVars>
          <dgm:bulletEnabled val="1"/>
        </dgm:presLayoutVars>
      </dgm:prSet>
      <dgm:spPr/>
    </dgm:pt>
    <dgm:pt modelId="{67C3D5C4-1BD5-455F-964A-D4DFA9ADBBB2}" type="pres">
      <dgm:prSet presAssocID="{B0375AFA-4D18-4763-AF19-DC79B09414BD}" presName="spaceBetweenRectangles" presStyleCnt="0"/>
      <dgm:spPr/>
    </dgm:pt>
    <dgm:pt modelId="{DF0BC6BD-6A65-4E20-951E-8C84B63F2D5C}" type="pres">
      <dgm:prSet presAssocID="{DE5F7F63-4DEF-472E-9CD3-A79D22E152FE}" presName="parentLin" presStyleCnt="0"/>
      <dgm:spPr/>
    </dgm:pt>
    <dgm:pt modelId="{056A9094-EB47-46B9-B703-82AA811CE8CE}" type="pres">
      <dgm:prSet presAssocID="{DE5F7F63-4DEF-472E-9CD3-A79D22E152FE}" presName="parentLeftMargin" presStyleLbl="node1" presStyleIdx="0" presStyleCnt="2"/>
      <dgm:spPr/>
    </dgm:pt>
    <dgm:pt modelId="{B6E3A73A-9A5B-4551-B6F9-5DF9B0E8D516}" type="pres">
      <dgm:prSet presAssocID="{DE5F7F63-4DEF-472E-9CD3-A79D22E152F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FDCD712-8B9D-4408-AD19-E50A0AF773EC}" type="pres">
      <dgm:prSet presAssocID="{DE5F7F63-4DEF-472E-9CD3-A79D22E152FE}" presName="negativeSpace" presStyleCnt="0"/>
      <dgm:spPr/>
    </dgm:pt>
    <dgm:pt modelId="{C0A00AC8-FACA-42B2-AE69-829C5221AFF1}" type="pres">
      <dgm:prSet presAssocID="{DE5F7F63-4DEF-472E-9CD3-A79D22E152FE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D69310C-7192-463C-8947-A8AFE78E90A0}" type="presOf" srcId="{DE5F7F63-4DEF-472E-9CD3-A79D22E152FE}" destId="{B6E3A73A-9A5B-4551-B6F9-5DF9B0E8D516}" srcOrd="1" destOrd="0" presId="urn:microsoft.com/office/officeart/2005/8/layout/list1"/>
    <dgm:cxn modelId="{36AE0521-3122-4A6C-8A70-BB728457A81D}" type="presOf" srcId="{D8946B3B-2729-4116-BD5C-CB9CC8841383}" destId="{C0A00AC8-FACA-42B2-AE69-829C5221AFF1}" srcOrd="0" destOrd="1" presId="urn:microsoft.com/office/officeart/2005/8/layout/list1"/>
    <dgm:cxn modelId="{0E5A6A36-86C3-44BF-B677-CEE96CD8C456}" type="presOf" srcId="{EE6EDF2A-6B25-4C11-AEB1-A5DDE39DA3D3}" destId="{415D07B1-03D1-4C80-9A13-9EA44224B65C}" srcOrd="0" destOrd="0" presId="urn:microsoft.com/office/officeart/2005/8/layout/list1"/>
    <dgm:cxn modelId="{5461CE5F-A463-4C7F-ACAF-3239D4061F4C}" srcId="{827DE7D8-ACFF-4137-B6CA-69B99A3F6F56}" destId="{EE6EDF2A-6B25-4C11-AEB1-A5DDE39DA3D3}" srcOrd="0" destOrd="0" parTransId="{9276B788-62F7-4C35-8ACC-8BBE607875BC}" sibTransId="{B0375AFA-4D18-4763-AF19-DC79B09414BD}"/>
    <dgm:cxn modelId="{64161765-C93E-4EEF-AE18-BCDE73D515AA}" type="presOf" srcId="{827DE7D8-ACFF-4137-B6CA-69B99A3F6F56}" destId="{84D0D987-53C6-45C7-A615-FE3ADEB913DA}" srcOrd="0" destOrd="0" presId="urn:microsoft.com/office/officeart/2005/8/layout/list1"/>
    <dgm:cxn modelId="{8C5A9B4E-8397-497F-B47C-E82281D803EA}" type="presOf" srcId="{EE6EDF2A-6B25-4C11-AEB1-A5DDE39DA3D3}" destId="{3E71E038-59A2-4EF7-8CF7-9D3518047D2E}" srcOrd="1" destOrd="0" presId="urn:microsoft.com/office/officeart/2005/8/layout/list1"/>
    <dgm:cxn modelId="{D6450952-00BB-4ACA-A636-F47B846BEF8E}" type="presOf" srcId="{AF81579E-BCE6-4098-AEAB-D1D1311873E0}" destId="{C0A00AC8-FACA-42B2-AE69-829C5221AFF1}" srcOrd="0" destOrd="0" presId="urn:microsoft.com/office/officeart/2005/8/layout/list1"/>
    <dgm:cxn modelId="{E02A0B73-35B7-4775-B176-C288F164FC10}" srcId="{827DE7D8-ACFF-4137-B6CA-69B99A3F6F56}" destId="{DE5F7F63-4DEF-472E-9CD3-A79D22E152FE}" srcOrd="1" destOrd="0" parTransId="{8D24CE4D-FC7E-4A1F-BD77-43ED74106D31}" sibTransId="{080E196E-EF20-4AC4-8D9E-D7B86847B411}"/>
    <dgm:cxn modelId="{1DE1B98B-5016-41E8-972E-5C8093DDF31F}" srcId="{DE5F7F63-4DEF-472E-9CD3-A79D22E152FE}" destId="{D8946B3B-2729-4116-BD5C-CB9CC8841383}" srcOrd="1" destOrd="0" parTransId="{15E3A19E-22AD-4887-8C00-63A0E0F7E311}" sibTransId="{7DDF0DF3-E368-4911-A8FE-1B8ADE53AFEF}"/>
    <dgm:cxn modelId="{1800F0C7-AC33-4D28-B60C-1CEF8745A6E1}" srcId="{DE5F7F63-4DEF-472E-9CD3-A79D22E152FE}" destId="{AF81579E-BCE6-4098-AEAB-D1D1311873E0}" srcOrd="0" destOrd="0" parTransId="{973CAFFE-313C-4BDC-BE1E-8FB3EFBB00A8}" sibTransId="{601DED05-E871-4C8B-9F8B-FA5800D8758A}"/>
    <dgm:cxn modelId="{7C626CFC-CEE4-4CC3-85B1-6348807CE774}" type="presOf" srcId="{DE5F7F63-4DEF-472E-9CD3-A79D22E152FE}" destId="{056A9094-EB47-46B9-B703-82AA811CE8CE}" srcOrd="0" destOrd="0" presId="urn:microsoft.com/office/officeart/2005/8/layout/list1"/>
    <dgm:cxn modelId="{EC5D0593-79F0-4F9D-A0BB-35A7F30A4BE2}" type="presParOf" srcId="{84D0D987-53C6-45C7-A615-FE3ADEB913DA}" destId="{93C40689-E78D-45C7-864D-0591580137DD}" srcOrd="0" destOrd="0" presId="urn:microsoft.com/office/officeart/2005/8/layout/list1"/>
    <dgm:cxn modelId="{897ED1A5-9831-4B31-A0D7-F59B38793E84}" type="presParOf" srcId="{93C40689-E78D-45C7-864D-0591580137DD}" destId="{415D07B1-03D1-4C80-9A13-9EA44224B65C}" srcOrd="0" destOrd="0" presId="urn:microsoft.com/office/officeart/2005/8/layout/list1"/>
    <dgm:cxn modelId="{41760F73-6D67-421D-BCC5-AE51925BAA29}" type="presParOf" srcId="{93C40689-E78D-45C7-864D-0591580137DD}" destId="{3E71E038-59A2-4EF7-8CF7-9D3518047D2E}" srcOrd="1" destOrd="0" presId="urn:microsoft.com/office/officeart/2005/8/layout/list1"/>
    <dgm:cxn modelId="{A7F43A9A-9F2A-4877-9F00-CCC00766832A}" type="presParOf" srcId="{84D0D987-53C6-45C7-A615-FE3ADEB913DA}" destId="{25BF55D0-409B-4E40-AA5D-822F270EC01D}" srcOrd="1" destOrd="0" presId="urn:microsoft.com/office/officeart/2005/8/layout/list1"/>
    <dgm:cxn modelId="{38F28DD6-2157-4002-9D3D-F4C8F5E96795}" type="presParOf" srcId="{84D0D987-53C6-45C7-A615-FE3ADEB913DA}" destId="{244FAA25-B1F2-42F4-8B52-59592FC05EE5}" srcOrd="2" destOrd="0" presId="urn:microsoft.com/office/officeart/2005/8/layout/list1"/>
    <dgm:cxn modelId="{15CE9915-4D62-4291-8E84-C99102EC8177}" type="presParOf" srcId="{84D0D987-53C6-45C7-A615-FE3ADEB913DA}" destId="{67C3D5C4-1BD5-455F-964A-D4DFA9ADBBB2}" srcOrd="3" destOrd="0" presId="urn:microsoft.com/office/officeart/2005/8/layout/list1"/>
    <dgm:cxn modelId="{343CC8AE-EAAC-40B9-9EC9-D15695862D74}" type="presParOf" srcId="{84D0D987-53C6-45C7-A615-FE3ADEB913DA}" destId="{DF0BC6BD-6A65-4E20-951E-8C84B63F2D5C}" srcOrd="4" destOrd="0" presId="urn:microsoft.com/office/officeart/2005/8/layout/list1"/>
    <dgm:cxn modelId="{5BCA3943-70CF-4B30-BA31-04CF5E45209D}" type="presParOf" srcId="{DF0BC6BD-6A65-4E20-951E-8C84B63F2D5C}" destId="{056A9094-EB47-46B9-B703-82AA811CE8CE}" srcOrd="0" destOrd="0" presId="urn:microsoft.com/office/officeart/2005/8/layout/list1"/>
    <dgm:cxn modelId="{B7F8344E-73CF-4EF8-ADA5-E4DD3010C7F1}" type="presParOf" srcId="{DF0BC6BD-6A65-4E20-951E-8C84B63F2D5C}" destId="{B6E3A73A-9A5B-4551-B6F9-5DF9B0E8D516}" srcOrd="1" destOrd="0" presId="urn:microsoft.com/office/officeart/2005/8/layout/list1"/>
    <dgm:cxn modelId="{F47A50DE-ABE9-4E3B-B18A-C6AE1CAEA0C7}" type="presParOf" srcId="{84D0D987-53C6-45C7-A615-FE3ADEB913DA}" destId="{8FDCD712-8B9D-4408-AD19-E50A0AF773EC}" srcOrd="5" destOrd="0" presId="urn:microsoft.com/office/officeart/2005/8/layout/list1"/>
    <dgm:cxn modelId="{6C2FFF50-99FE-459A-9806-43DFCED307B5}" type="presParOf" srcId="{84D0D987-53C6-45C7-A615-FE3ADEB913DA}" destId="{C0A00AC8-FACA-42B2-AE69-829C5221AFF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265639-D606-4429-9FC9-B599E4E6AB95}">
      <dsp:nvSpPr>
        <dsp:cNvPr id="0" name=""/>
        <dsp:cNvSpPr/>
      </dsp:nvSpPr>
      <dsp:spPr>
        <a:xfrm rot="16200000">
          <a:off x="-1337372" y="1339356"/>
          <a:ext cx="4625609" cy="1946895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279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 dirty="0"/>
            <a:t>Studies of the courts suggest that the objective quality of the criminal/civil justice system has improved over recent decades.</a:t>
          </a:r>
          <a:endParaRPr lang="en-US" sz="1900" kern="1200" dirty="0"/>
        </a:p>
      </dsp:txBody>
      <dsp:txXfrm rot="5400000">
        <a:off x="1985" y="925121"/>
        <a:ext cx="1946895" cy="2775365"/>
      </dsp:txXfrm>
    </dsp:sp>
    <dsp:sp modelId="{D6E574CA-97CE-4B58-90DD-DEAE3300898E}">
      <dsp:nvSpPr>
        <dsp:cNvPr id="0" name=""/>
        <dsp:cNvSpPr/>
      </dsp:nvSpPr>
      <dsp:spPr>
        <a:xfrm rot="16200000">
          <a:off x="755539" y="1339356"/>
          <a:ext cx="4625609" cy="1946895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279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/>
            <a:t>These objective improvements in the delivery of justice have not been matched by higher levels of trust and confidence among Americans.</a:t>
          </a:r>
          <a:endParaRPr lang="en-US" sz="1900" kern="1200"/>
        </a:p>
      </dsp:txBody>
      <dsp:txXfrm rot="5400000">
        <a:off x="2094896" y="925121"/>
        <a:ext cx="1946895" cy="2775365"/>
      </dsp:txXfrm>
    </dsp:sp>
    <dsp:sp modelId="{7F6FE8AA-4E3D-42B6-AEB4-91E1D753D607}">
      <dsp:nvSpPr>
        <dsp:cNvPr id="0" name=""/>
        <dsp:cNvSpPr/>
      </dsp:nvSpPr>
      <dsp:spPr>
        <a:xfrm rot="16200000">
          <a:off x="2848451" y="1339356"/>
          <a:ext cx="4625609" cy="1946895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279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 dirty="0"/>
            <a:t>Trust remains an issue and many members of the public come to court without confidence in judges or the law.</a:t>
          </a:r>
          <a:endParaRPr lang="en-US" sz="1900" kern="1200" dirty="0"/>
        </a:p>
      </dsp:txBody>
      <dsp:txXfrm rot="5400000">
        <a:off x="4187808" y="925121"/>
        <a:ext cx="1946895" cy="2775365"/>
      </dsp:txXfrm>
    </dsp:sp>
    <dsp:sp modelId="{4EC0DDE9-24AB-4D7D-B8ED-8CD8BA5C05BB}">
      <dsp:nvSpPr>
        <dsp:cNvPr id="0" name=""/>
        <dsp:cNvSpPr/>
      </dsp:nvSpPr>
      <dsp:spPr>
        <a:xfrm rot="16200000">
          <a:off x="4941363" y="1339356"/>
          <a:ext cx="4625609" cy="1946895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279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 dirty="0"/>
            <a:t>This is especially true of minority group members</a:t>
          </a:r>
          <a:endParaRPr lang="en-US" sz="1900" kern="1200" dirty="0"/>
        </a:p>
      </dsp:txBody>
      <dsp:txXfrm rot="5400000">
        <a:off x="6280720" y="925121"/>
        <a:ext cx="1946895" cy="277536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D6A34A-5BA1-4E14-B844-44DC51D2DF4B}">
      <dsp:nvSpPr>
        <dsp:cNvPr id="0" name=""/>
        <dsp:cNvSpPr/>
      </dsp:nvSpPr>
      <dsp:spPr>
        <a:xfrm>
          <a:off x="0" y="49626"/>
          <a:ext cx="8229600" cy="1209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8704" tIns="170688" rIns="298704" bIns="170688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baseline="0" dirty="0"/>
            <a:t>California Study</a:t>
          </a:r>
          <a:endParaRPr lang="en-US" sz="4200" kern="1200" dirty="0"/>
        </a:p>
      </dsp:txBody>
      <dsp:txXfrm>
        <a:off x="0" y="49626"/>
        <a:ext cx="8229600" cy="1209600"/>
      </dsp:txXfrm>
    </dsp:sp>
    <dsp:sp modelId="{4F4E71A2-59E0-434B-89E3-695E207F1899}">
      <dsp:nvSpPr>
        <dsp:cNvPr id="0" name=""/>
        <dsp:cNvSpPr/>
      </dsp:nvSpPr>
      <dsp:spPr>
        <a:xfrm>
          <a:off x="0" y="1259226"/>
          <a:ext cx="8229600" cy="30551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4028" tIns="224028" rIns="298704" bIns="336042" numCol="1" spcCol="1270" anchor="t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200" kern="1200" baseline="0"/>
            <a:t>Conducted in Oakland and Los Angeles.</a:t>
          </a:r>
          <a:endParaRPr lang="en-US" sz="4200" kern="1200"/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200" kern="1200" baseline="0"/>
            <a:t>Assessed why people voluntarily defer to judicial decisions.</a:t>
          </a:r>
          <a:endParaRPr lang="en-US" sz="4200" kern="1200"/>
        </a:p>
      </dsp:txBody>
      <dsp:txXfrm>
        <a:off x="0" y="1259226"/>
        <a:ext cx="8229600" cy="305518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545C2B-BD23-407D-9178-EDC189F634DE}">
      <dsp:nvSpPr>
        <dsp:cNvPr id="0" name=""/>
        <dsp:cNvSpPr/>
      </dsp:nvSpPr>
      <dsp:spPr>
        <a:xfrm>
          <a:off x="0" y="411780"/>
          <a:ext cx="8305800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4622" tIns="499872" rIns="644622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(The decision favored me.)</a:t>
          </a:r>
        </a:p>
      </dsp:txBody>
      <dsp:txXfrm>
        <a:off x="0" y="411780"/>
        <a:ext cx="8305800" cy="1020600"/>
      </dsp:txXfrm>
    </dsp:sp>
    <dsp:sp modelId="{6EDE3BC9-996F-4069-B9BA-E7E37364ACA6}">
      <dsp:nvSpPr>
        <dsp:cNvPr id="0" name=""/>
        <dsp:cNvSpPr/>
      </dsp:nvSpPr>
      <dsp:spPr>
        <a:xfrm>
          <a:off x="415290" y="57540"/>
          <a:ext cx="5814060" cy="708480"/>
        </a:xfrm>
        <a:prstGeom prst="roundRect">
          <a:avLst/>
        </a:prstGeom>
        <a:solidFill>
          <a:schemeClr val="accent4">
            <a:lumMod val="7500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Outcome favorability</a:t>
          </a:r>
          <a:endParaRPr lang="en-US" sz="2400" kern="1200" dirty="0"/>
        </a:p>
      </dsp:txBody>
      <dsp:txXfrm>
        <a:off x="449875" y="92125"/>
        <a:ext cx="5744890" cy="639310"/>
      </dsp:txXfrm>
    </dsp:sp>
    <dsp:sp modelId="{A7A55853-B943-497B-A437-0FA975B52621}">
      <dsp:nvSpPr>
        <dsp:cNvPr id="0" name=""/>
        <dsp:cNvSpPr/>
      </dsp:nvSpPr>
      <dsp:spPr>
        <a:xfrm>
          <a:off x="0" y="1916220"/>
          <a:ext cx="8305800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4622" tIns="499872" rIns="644622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(I received the outcome I deserved.)</a:t>
          </a:r>
        </a:p>
      </dsp:txBody>
      <dsp:txXfrm>
        <a:off x="0" y="1916220"/>
        <a:ext cx="8305800" cy="1020600"/>
      </dsp:txXfrm>
    </dsp:sp>
    <dsp:sp modelId="{9DB655A9-9AB9-4E30-9966-28398FCD9C3B}">
      <dsp:nvSpPr>
        <dsp:cNvPr id="0" name=""/>
        <dsp:cNvSpPr/>
      </dsp:nvSpPr>
      <dsp:spPr>
        <a:xfrm>
          <a:off x="415290" y="1561980"/>
          <a:ext cx="5814060" cy="708480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Outcome fairness</a:t>
          </a:r>
        </a:p>
      </dsp:txBody>
      <dsp:txXfrm>
        <a:off x="449875" y="1596565"/>
        <a:ext cx="5744890" cy="639310"/>
      </dsp:txXfrm>
    </dsp:sp>
    <dsp:sp modelId="{9C1A8F59-70A0-4995-8865-D65EA1E68145}">
      <dsp:nvSpPr>
        <dsp:cNvPr id="0" name=""/>
        <dsp:cNvSpPr/>
      </dsp:nvSpPr>
      <dsp:spPr>
        <a:xfrm>
          <a:off x="0" y="3420660"/>
          <a:ext cx="8305800" cy="1398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4622" tIns="499872" rIns="644622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The decisions were made in fair ways.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I was treated in fair ways.</a:t>
          </a:r>
        </a:p>
      </dsp:txBody>
      <dsp:txXfrm>
        <a:off x="0" y="3420660"/>
        <a:ext cx="8305800" cy="1398600"/>
      </dsp:txXfrm>
    </dsp:sp>
    <dsp:sp modelId="{AAE24E5A-A639-47E0-AAF8-92C2777CF6FC}">
      <dsp:nvSpPr>
        <dsp:cNvPr id="0" name=""/>
        <dsp:cNvSpPr/>
      </dsp:nvSpPr>
      <dsp:spPr>
        <a:xfrm>
          <a:off x="415290" y="3066419"/>
          <a:ext cx="5814060" cy="708480"/>
        </a:xfrm>
        <a:prstGeom prst="roundRect">
          <a:avLst/>
        </a:prstGeom>
        <a:solidFill>
          <a:srgbClr val="00FFFF"/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Procedural Fairness</a:t>
          </a:r>
        </a:p>
      </dsp:txBody>
      <dsp:txXfrm>
        <a:off x="449875" y="3101004"/>
        <a:ext cx="5744890" cy="63931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9C3CE2-C697-483E-AA36-CF65F5E27D60}">
      <dsp:nvSpPr>
        <dsp:cNvPr id="0" name=""/>
        <dsp:cNvSpPr/>
      </dsp:nvSpPr>
      <dsp:spPr>
        <a:xfrm>
          <a:off x="0" y="22394"/>
          <a:ext cx="8229600" cy="16821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baseline="0"/>
            <a:t>These procedural justice findings apply to people’s everyday encounters with the legal system (courts; police).</a:t>
          </a:r>
          <a:endParaRPr lang="en-US" sz="3300" kern="1200"/>
        </a:p>
      </dsp:txBody>
      <dsp:txXfrm>
        <a:off x="0" y="22394"/>
        <a:ext cx="8229600" cy="1682100"/>
      </dsp:txXfrm>
    </dsp:sp>
    <dsp:sp modelId="{0C7F6C75-75F6-479C-BA4E-C7EAD2DB6713}">
      <dsp:nvSpPr>
        <dsp:cNvPr id="0" name=""/>
        <dsp:cNvSpPr/>
      </dsp:nvSpPr>
      <dsp:spPr>
        <a:xfrm>
          <a:off x="0" y="1704494"/>
          <a:ext cx="8229600" cy="2898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baseline="0"/>
            <a:t>Increase decision acceptance (maintained over time).</a:t>
          </a:r>
          <a:endParaRPr lang="en-US" sz="3300" kern="120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baseline="0"/>
            <a:t>Diminish anger and defiance toward authorities and system.</a:t>
          </a:r>
          <a:endParaRPr lang="en-US" sz="3300" kern="120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baseline="0"/>
            <a:t>Create legitimacy.</a:t>
          </a:r>
          <a:endParaRPr lang="en-US" sz="3300" kern="1200"/>
        </a:p>
      </dsp:txBody>
      <dsp:txXfrm>
        <a:off x="0" y="1704494"/>
        <a:ext cx="8229600" cy="289872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27036-1CD7-422F-BF9A-CB4EED0D788D}">
      <dsp:nvSpPr>
        <dsp:cNvPr id="0" name=""/>
        <dsp:cNvSpPr/>
      </dsp:nvSpPr>
      <dsp:spPr>
        <a:xfrm>
          <a:off x="1371604" y="485"/>
          <a:ext cx="5562590" cy="21097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 dirty="0"/>
            <a:t>Longitude study of restorative justice conferences showed that the rate of re-offense for breaking the same law was 1/5 as high between those who viewed the decision with high legitimacy compared to those who viewed the decision with low legitimacy</a:t>
          </a:r>
          <a:endParaRPr lang="en-US" sz="2000" kern="1200" dirty="0"/>
        </a:p>
      </dsp:txBody>
      <dsp:txXfrm>
        <a:off x="1371604" y="485"/>
        <a:ext cx="5562590" cy="2109705"/>
      </dsp:txXfrm>
    </dsp:sp>
    <dsp:sp modelId="{90F2C719-8E09-4886-8787-5BEEA5300E71}">
      <dsp:nvSpPr>
        <dsp:cNvPr id="0" name=""/>
        <dsp:cNvSpPr/>
      </dsp:nvSpPr>
      <dsp:spPr>
        <a:xfrm>
          <a:off x="460915" y="2461808"/>
          <a:ext cx="3516176" cy="21097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 dirty="0"/>
            <a:t>Study also found those affects endured even 4 years later </a:t>
          </a:r>
          <a:endParaRPr lang="en-US" sz="2000" kern="1200" dirty="0"/>
        </a:p>
      </dsp:txBody>
      <dsp:txXfrm>
        <a:off x="460915" y="2461808"/>
        <a:ext cx="3516176" cy="2109705"/>
      </dsp:txXfrm>
    </dsp:sp>
    <dsp:sp modelId="{3D26218B-03C4-4BEB-9B06-94B5DBDD2765}">
      <dsp:nvSpPr>
        <dsp:cNvPr id="0" name=""/>
        <dsp:cNvSpPr/>
      </dsp:nvSpPr>
      <dsp:spPr>
        <a:xfrm>
          <a:off x="4328708" y="2461808"/>
          <a:ext cx="3516176" cy="21097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 dirty="0"/>
            <a:t>Another study showed that a 2 hour procedural justice re-entry meeting was associated with a 40% decrease in the likely hood of rearrests.  </a:t>
          </a:r>
          <a:endParaRPr lang="en-US" sz="2000" kern="1200" dirty="0"/>
        </a:p>
      </dsp:txBody>
      <dsp:txXfrm>
        <a:off x="4328708" y="2461808"/>
        <a:ext cx="3516176" cy="210970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C0D1FE-0D40-417B-8B1A-3BCAF3DCDDD7}">
      <dsp:nvSpPr>
        <dsp:cNvPr id="0" name=""/>
        <dsp:cNvSpPr/>
      </dsp:nvSpPr>
      <dsp:spPr>
        <a:xfrm>
          <a:off x="0" y="443011"/>
          <a:ext cx="7429499" cy="121385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 dirty="0"/>
            <a:t>The findings of what people are consider to be a fair procedure are true across ethnic and minority groups. </a:t>
          </a:r>
          <a:endParaRPr lang="en-US" sz="2400" kern="1200" dirty="0"/>
        </a:p>
      </dsp:txBody>
      <dsp:txXfrm>
        <a:off x="59256" y="502267"/>
        <a:ext cx="7310987" cy="1095345"/>
      </dsp:txXfrm>
    </dsp:sp>
    <dsp:sp modelId="{B40D792F-BEE6-4952-8543-80391B176E0E}">
      <dsp:nvSpPr>
        <dsp:cNvPr id="0" name=""/>
        <dsp:cNvSpPr/>
      </dsp:nvSpPr>
      <dsp:spPr>
        <a:xfrm>
          <a:off x="0" y="1841188"/>
          <a:ext cx="7429499" cy="2059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 dirty="0"/>
            <a:t>Minority groups report experiencing less fairness, but what they consider a fair experience to be is the same, and they have the same correlation between experiencing fairness and accepting and complying with the decision. </a:t>
          </a:r>
          <a:endParaRPr lang="en-US" sz="2400" kern="1200" dirty="0"/>
        </a:p>
      </dsp:txBody>
      <dsp:txXfrm>
        <a:off x="100522" y="1941710"/>
        <a:ext cx="7228455" cy="185815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D1AF55-0112-4C92-83A4-F98CCFFE3098}">
      <dsp:nvSpPr>
        <dsp:cNvPr id="0" name=""/>
        <dsp:cNvSpPr/>
      </dsp:nvSpPr>
      <dsp:spPr>
        <a:xfrm>
          <a:off x="1905000" y="0"/>
          <a:ext cx="5333999" cy="5333999"/>
        </a:xfrm>
        <a:prstGeom prst="diamond">
          <a:avLst/>
        </a:prstGeom>
        <a:solidFill>
          <a:schemeClr val="bg2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C9BBBEBA-F897-46F9-AA0C-F6C5B271A085}">
      <dsp:nvSpPr>
        <dsp:cNvPr id="0" name=""/>
        <dsp:cNvSpPr/>
      </dsp:nvSpPr>
      <dsp:spPr>
        <a:xfrm>
          <a:off x="2411730" y="506729"/>
          <a:ext cx="2080259" cy="2080259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Voice</a:t>
          </a:r>
        </a:p>
      </dsp:txBody>
      <dsp:txXfrm>
        <a:off x="2513280" y="608279"/>
        <a:ext cx="1877159" cy="1877159"/>
      </dsp:txXfrm>
    </dsp:sp>
    <dsp:sp modelId="{B53FAB80-0363-48AF-8CD2-862236CA75F2}">
      <dsp:nvSpPr>
        <dsp:cNvPr id="0" name=""/>
        <dsp:cNvSpPr/>
      </dsp:nvSpPr>
      <dsp:spPr>
        <a:xfrm>
          <a:off x="4652009" y="506729"/>
          <a:ext cx="2080259" cy="208025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Respect</a:t>
          </a:r>
        </a:p>
      </dsp:txBody>
      <dsp:txXfrm>
        <a:off x="4753559" y="608279"/>
        <a:ext cx="1877159" cy="1877159"/>
      </dsp:txXfrm>
    </dsp:sp>
    <dsp:sp modelId="{91A2204C-AFE7-486B-923B-DFCEA6DC6BDC}">
      <dsp:nvSpPr>
        <dsp:cNvPr id="0" name=""/>
        <dsp:cNvSpPr/>
      </dsp:nvSpPr>
      <dsp:spPr>
        <a:xfrm>
          <a:off x="2411730" y="2747009"/>
          <a:ext cx="2080259" cy="2080259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Neutrality</a:t>
          </a:r>
        </a:p>
      </dsp:txBody>
      <dsp:txXfrm>
        <a:off x="2513280" y="2848559"/>
        <a:ext cx="1877159" cy="1877159"/>
      </dsp:txXfrm>
    </dsp:sp>
    <dsp:sp modelId="{DA94C7E4-421A-4A90-99A6-5C472936B5E5}">
      <dsp:nvSpPr>
        <dsp:cNvPr id="0" name=""/>
        <dsp:cNvSpPr/>
      </dsp:nvSpPr>
      <dsp:spPr>
        <a:xfrm>
          <a:off x="4652009" y="2747009"/>
          <a:ext cx="2080259" cy="20802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Trust</a:t>
          </a:r>
        </a:p>
      </dsp:txBody>
      <dsp:txXfrm>
        <a:off x="4753559" y="2848559"/>
        <a:ext cx="1877159" cy="187715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44E0D-EE45-40DB-B5E8-4D61FB34EFE8}">
      <dsp:nvSpPr>
        <dsp:cNvPr id="0" name=""/>
        <dsp:cNvSpPr/>
      </dsp:nvSpPr>
      <dsp:spPr>
        <a:xfrm>
          <a:off x="1004" y="1137434"/>
          <a:ext cx="3917900" cy="23507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baseline="0" dirty="0"/>
            <a:t>People want to have an opportunity to tell their side of the story </a:t>
          </a:r>
          <a:r>
            <a:rPr lang="en-US" sz="2800" i="1" kern="1200" baseline="0" dirty="0"/>
            <a:t>in their own words</a:t>
          </a:r>
          <a:endParaRPr lang="en-US" sz="2800" kern="1200" dirty="0"/>
        </a:p>
      </dsp:txBody>
      <dsp:txXfrm>
        <a:off x="1004" y="1137434"/>
        <a:ext cx="3917900" cy="2350740"/>
      </dsp:txXfrm>
    </dsp:sp>
    <dsp:sp modelId="{70B9995B-B98D-401A-A7CE-EDA84C185143}">
      <dsp:nvSpPr>
        <dsp:cNvPr id="0" name=""/>
        <dsp:cNvSpPr/>
      </dsp:nvSpPr>
      <dsp:spPr>
        <a:xfrm>
          <a:off x="4310695" y="1137434"/>
          <a:ext cx="3917900" cy="23507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baseline="0" dirty="0"/>
            <a:t>People want the chance to state their case </a:t>
          </a:r>
          <a:r>
            <a:rPr lang="en-US" sz="2800" i="1" kern="1200" baseline="0" dirty="0"/>
            <a:t>before</a:t>
          </a:r>
          <a:r>
            <a:rPr lang="en-US" sz="2800" kern="1200" baseline="0" dirty="0"/>
            <a:t> the court makes its decisions.</a:t>
          </a:r>
          <a:endParaRPr lang="en-US" sz="2800" kern="1200" dirty="0"/>
        </a:p>
      </dsp:txBody>
      <dsp:txXfrm>
        <a:off x="4310695" y="1137434"/>
        <a:ext cx="3917900" cy="235074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2D00F-A542-4CE1-AACE-BDC796C6C30E}">
      <dsp:nvSpPr>
        <dsp:cNvPr id="0" name=""/>
        <dsp:cNvSpPr/>
      </dsp:nvSpPr>
      <dsp:spPr>
        <a:xfrm>
          <a:off x="3059" y="1364504"/>
          <a:ext cx="1812726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91440" rIns="256032" bIns="9144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baseline="0" dirty="0"/>
            <a:t>Action Steps</a:t>
          </a:r>
          <a:endParaRPr lang="en-US" sz="3600" kern="1200" dirty="0"/>
        </a:p>
      </dsp:txBody>
      <dsp:txXfrm>
        <a:off x="3059" y="1364504"/>
        <a:ext cx="1812726" cy="1287000"/>
      </dsp:txXfrm>
    </dsp:sp>
    <dsp:sp modelId="{30959641-2FBA-4CD4-95B6-6788173CB89F}">
      <dsp:nvSpPr>
        <dsp:cNvPr id="0" name=""/>
        <dsp:cNvSpPr/>
      </dsp:nvSpPr>
      <dsp:spPr>
        <a:xfrm>
          <a:off x="1815786" y="318816"/>
          <a:ext cx="362545" cy="3378375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21D171-7AD7-4DDF-AF2D-EEE856956757}">
      <dsp:nvSpPr>
        <dsp:cNvPr id="0" name=""/>
        <dsp:cNvSpPr/>
      </dsp:nvSpPr>
      <dsp:spPr>
        <a:xfrm>
          <a:off x="2323349" y="318816"/>
          <a:ext cx="6207991" cy="33783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baseline="0" dirty="0"/>
            <a:t>Request an opportunity for parents and youth to address the court directly.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baseline="0" dirty="0"/>
            <a:t>Consider requesting parents and youth to speak first at hearings, before the professionals report on the family’s progress.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Use open-ended questions and listen to answers.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baseline="0" dirty="0"/>
            <a:t>Utilize forums in which people can voice their side of the story.   Ex: mediation, FGC, etc. </a:t>
          </a:r>
          <a:endParaRPr lang="en-US" sz="2400" kern="1200" dirty="0"/>
        </a:p>
      </dsp:txBody>
      <dsp:txXfrm>
        <a:off x="2323349" y="318816"/>
        <a:ext cx="6207991" cy="337837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FDB4A1-5D66-4544-8D72-20D2383AF4BD}">
      <dsp:nvSpPr>
        <dsp:cNvPr id="0" name=""/>
        <dsp:cNvSpPr/>
      </dsp:nvSpPr>
      <dsp:spPr>
        <a:xfrm>
          <a:off x="0" y="620017"/>
          <a:ext cx="82296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65CE04F-D4E0-410E-853F-63A0BDF20A8D}">
      <dsp:nvSpPr>
        <dsp:cNvPr id="0" name=""/>
        <dsp:cNvSpPr/>
      </dsp:nvSpPr>
      <dsp:spPr>
        <a:xfrm>
          <a:off x="391790" y="14857"/>
          <a:ext cx="7835792" cy="1210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 dirty="0"/>
            <a:t>Neutrality can’t be assumed, it must be demonstrated. </a:t>
          </a:r>
          <a:endParaRPr lang="en-US" sz="2400" kern="1200" dirty="0"/>
        </a:p>
      </dsp:txBody>
      <dsp:txXfrm>
        <a:off x="450873" y="73940"/>
        <a:ext cx="7717626" cy="1092154"/>
      </dsp:txXfrm>
    </dsp:sp>
    <dsp:sp modelId="{DAE963E5-7AB4-4D42-B3A9-1AC2537B0B65}">
      <dsp:nvSpPr>
        <dsp:cNvPr id="0" name=""/>
        <dsp:cNvSpPr/>
      </dsp:nvSpPr>
      <dsp:spPr>
        <a:xfrm>
          <a:off x="0" y="2479777"/>
          <a:ext cx="8229600" cy="2130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853948" rIns="63870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baseline="0" dirty="0"/>
            <a:t>Make decisions based on facts and rules, not personal opinions.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baseline="0" dirty="0"/>
            <a:t>Apply rules consistently across people and over cases.</a:t>
          </a:r>
          <a:endParaRPr lang="en-US" sz="2400" kern="1200" dirty="0"/>
        </a:p>
      </dsp:txBody>
      <dsp:txXfrm>
        <a:off x="0" y="2479777"/>
        <a:ext cx="8229600" cy="2130975"/>
      </dsp:txXfrm>
    </dsp:sp>
    <dsp:sp modelId="{346CCD79-64BA-4CA6-A19F-0CE5F5713C39}">
      <dsp:nvSpPr>
        <dsp:cNvPr id="0" name=""/>
        <dsp:cNvSpPr/>
      </dsp:nvSpPr>
      <dsp:spPr>
        <a:xfrm>
          <a:off x="391790" y="1874617"/>
          <a:ext cx="7835792" cy="1210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 dirty="0"/>
            <a:t>People view courts as neutral when they:</a:t>
          </a:r>
          <a:endParaRPr lang="en-US" sz="2400" kern="1200" dirty="0"/>
        </a:p>
      </dsp:txBody>
      <dsp:txXfrm>
        <a:off x="450873" y="1933700"/>
        <a:ext cx="7717626" cy="109215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A98FA9-97D0-43A8-8DF5-31E1578EFB56}">
      <dsp:nvSpPr>
        <dsp:cNvPr id="0" name=""/>
        <dsp:cNvSpPr/>
      </dsp:nvSpPr>
      <dsp:spPr>
        <a:xfrm>
          <a:off x="3186" y="1689906"/>
          <a:ext cx="1838296" cy="1245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91440" rIns="256032" bIns="9144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baseline="0" dirty="0"/>
            <a:t>Action steps</a:t>
          </a:r>
          <a:endParaRPr lang="en-US" sz="3600" kern="1200" dirty="0"/>
        </a:p>
      </dsp:txBody>
      <dsp:txXfrm>
        <a:off x="3186" y="1689906"/>
        <a:ext cx="1838296" cy="1245796"/>
      </dsp:txXfrm>
    </dsp:sp>
    <dsp:sp modelId="{5DE1A091-002F-4E96-B5F8-21DB767ADDD7}">
      <dsp:nvSpPr>
        <dsp:cNvPr id="0" name=""/>
        <dsp:cNvSpPr/>
      </dsp:nvSpPr>
      <dsp:spPr>
        <a:xfrm>
          <a:off x="1841483" y="271702"/>
          <a:ext cx="528390" cy="4082203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3AE395-3E3E-4A67-AA09-86977B436E13}">
      <dsp:nvSpPr>
        <dsp:cNvPr id="0" name=""/>
        <dsp:cNvSpPr/>
      </dsp:nvSpPr>
      <dsp:spPr>
        <a:xfrm>
          <a:off x="2450669" y="271702"/>
          <a:ext cx="6385343" cy="40822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baseline="0" dirty="0"/>
            <a:t>Explain the court’s rules in a respectful and transparent manner.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baseline="0" dirty="0"/>
            <a:t>Explain how and why decisions are made (e.g., why can’t a child return home)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Avoid the appearance of favoritism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Create courtrooms where the parties, judge, and professionals are seated in a circle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Provide parents with a written copy of the court order after each hearing. Ensure orders are written in a manner that conveys the key pieces of information to the parent, including the requirements of the treatment plan.</a:t>
          </a:r>
        </a:p>
      </dsp:txBody>
      <dsp:txXfrm>
        <a:off x="2450669" y="271702"/>
        <a:ext cx="6385343" cy="40822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13416E-E830-4DC7-B8F8-EB34EC9B3AFE}">
      <dsp:nvSpPr>
        <dsp:cNvPr id="0" name=""/>
        <dsp:cNvSpPr/>
      </dsp:nvSpPr>
      <dsp:spPr>
        <a:xfrm>
          <a:off x="0" y="11265"/>
          <a:ext cx="8229600" cy="17930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baseline="0" dirty="0"/>
            <a:t>These findings suggest that public views about the legitimacy of the courts directly must be viewed as a distinct issue.</a:t>
          </a:r>
          <a:endParaRPr lang="en-US" sz="3500" kern="1200" dirty="0"/>
        </a:p>
      </dsp:txBody>
      <dsp:txXfrm>
        <a:off x="0" y="11265"/>
        <a:ext cx="8229600" cy="1793070"/>
      </dsp:txXfrm>
    </dsp:sp>
    <dsp:sp modelId="{3E7A800C-6C43-4D9C-ADD1-71DC90603F0A}">
      <dsp:nvSpPr>
        <dsp:cNvPr id="0" name=""/>
        <dsp:cNvSpPr/>
      </dsp:nvSpPr>
      <dsp:spPr>
        <a:xfrm>
          <a:off x="0" y="1804335"/>
          <a:ext cx="8229600" cy="15371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6690" tIns="186690" rIns="248920" bIns="28003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kern="1200" baseline="0"/>
            <a:t>Ask why people view the courts and the justice system as legitimate.</a:t>
          </a:r>
          <a:endParaRPr lang="en-US" sz="3500" kern="1200"/>
        </a:p>
      </dsp:txBody>
      <dsp:txXfrm>
        <a:off x="0" y="1804335"/>
        <a:ext cx="8229600" cy="153719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C914FF-232E-4A53-A29B-7D804D6ECBE0}">
      <dsp:nvSpPr>
        <dsp:cNvPr id="0" name=""/>
        <dsp:cNvSpPr/>
      </dsp:nvSpPr>
      <dsp:spPr>
        <a:xfrm>
          <a:off x="4298840" y="3142439"/>
          <a:ext cx="345076" cy="1058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8234"/>
              </a:lnTo>
              <a:lnTo>
                <a:pt x="345076" y="1058234"/>
              </a:lnTo>
            </a:path>
          </a:pathLst>
        </a:custGeom>
        <a:noFill/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BC857-638B-45D5-8CC2-BE2AA1D0A3E5}">
      <dsp:nvSpPr>
        <dsp:cNvPr id="0" name=""/>
        <dsp:cNvSpPr/>
      </dsp:nvSpPr>
      <dsp:spPr>
        <a:xfrm>
          <a:off x="3827236" y="1152462"/>
          <a:ext cx="1391808" cy="483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553"/>
              </a:lnTo>
              <a:lnTo>
                <a:pt x="1391808" y="241553"/>
              </a:lnTo>
              <a:lnTo>
                <a:pt x="1391808" y="483107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AAAA32-86C6-43F2-A4C2-891B3DC3CB92}">
      <dsp:nvSpPr>
        <dsp:cNvPr id="0" name=""/>
        <dsp:cNvSpPr/>
      </dsp:nvSpPr>
      <dsp:spPr>
        <a:xfrm>
          <a:off x="2435427" y="1152462"/>
          <a:ext cx="1391808" cy="483107"/>
        </a:xfrm>
        <a:custGeom>
          <a:avLst/>
          <a:gdLst/>
          <a:ahLst/>
          <a:cxnLst/>
          <a:rect l="0" t="0" r="0" b="0"/>
          <a:pathLst>
            <a:path>
              <a:moveTo>
                <a:pt x="1391808" y="0"/>
              </a:moveTo>
              <a:lnTo>
                <a:pt x="1391808" y="241553"/>
              </a:lnTo>
              <a:lnTo>
                <a:pt x="0" y="241553"/>
              </a:lnTo>
              <a:lnTo>
                <a:pt x="0" y="483107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CDCE5C-21E9-4CFC-8A40-CFA9DFBFD827}">
      <dsp:nvSpPr>
        <dsp:cNvPr id="0" name=""/>
        <dsp:cNvSpPr/>
      </dsp:nvSpPr>
      <dsp:spPr>
        <a:xfrm>
          <a:off x="2676980" y="2207"/>
          <a:ext cx="2300510" cy="11502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baseline="0" dirty="0"/>
            <a:t>Randomly assigned cases </a:t>
          </a:r>
          <a:endParaRPr lang="en-US" sz="2100" kern="1200" dirty="0"/>
        </a:p>
      </dsp:txBody>
      <dsp:txXfrm>
        <a:off x="2676980" y="2207"/>
        <a:ext cx="2300510" cy="1150255"/>
      </dsp:txXfrm>
    </dsp:sp>
    <dsp:sp modelId="{B49E329F-59ED-4758-9D0F-3E3D8A1E2F32}">
      <dsp:nvSpPr>
        <dsp:cNvPr id="0" name=""/>
        <dsp:cNvSpPr/>
      </dsp:nvSpPr>
      <dsp:spPr>
        <a:xfrm>
          <a:off x="1285171" y="1635569"/>
          <a:ext cx="2300510" cy="11502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baseline="0" dirty="0"/>
            <a:t>Decisions just announced</a:t>
          </a:r>
          <a:endParaRPr lang="en-US" sz="2100" kern="1200" dirty="0"/>
        </a:p>
      </dsp:txBody>
      <dsp:txXfrm>
        <a:off x="1285171" y="1635569"/>
        <a:ext cx="2300510" cy="1150255"/>
      </dsp:txXfrm>
    </dsp:sp>
    <dsp:sp modelId="{0B2C5EFC-86A4-4AFC-9926-FA91EB70BBB6}">
      <dsp:nvSpPr>
        <dsp:cNvPr id="0" name=""/>
        <dsp:cNvSpPr/>
      </dsp:nvSpPr>
      <dsp:spPr>
        <a:xfrm>
          <a:off x="4068789" y="1635569"/>
          <a:ext cx="2300510" cy="15068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baseline="0" dirty="0"/>
            <a:t>Extra time to explain the decision and how it was arrived at, and what rules guided it.</a:t>
          </a:r>
          <a:endParaRPr lang="en-US" sz="2100" kern="1200" dirty="0"/>
        </a:p>
      </dsp:txBody>
      <dsp:txXfrm>
        <a:off x="4068789" y="1635569"/>
        <a:ext cx="2300510" cy="1506869"/>
      </dsp:txXfrm>
    </dsp:sp>
    <dsp:sp modelId="{5C47D151-9667-4EBD-BA84-AAADF1844116}">
      <dsp:nvSpPr>
        <dsp:cNvPr id="0" name=""/>
        <dsp:cNvSpPr/>
      </dsp:nvSpPr>
      <dsp:spPr>
        <a:xfrm>
          <a:off x="4643917" y="3625546"/>
          <a:ext cx="2300510" cy="11502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baseline="0" dirty="0"/>
            <a:t>Resulted in greater satisfaction and higher acceptance</a:t>
          </a:r>
          <a:endParaRPr lang="en-US" sz="2100" kern="1200" dirty="0"/>
        </a:p>
      </dsp:txBody>
      <dsp:txXfrm>
        <a:off x="4643917" y="3625546"/>
        <a:ext cx="2300510" cy="1150255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501412-9A90-4F70-A84F-9EBE39E8BE3B}">
      <dsp:nvSpPr>
        <dsp:cNvPr id="0" name=""/>
        <dsp:cNvSpPr/>
      </dsp:nvSpPr>
      <dsp:spPr>
        <a:xfrm>
          <a:off x="0" y="16848"/>
          <a:ext cx="8229600" cy="19004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baseline="0" dirty="0"/>
            <a:t>People come to court about issues that are important to them, </a:t>
          </a:r>
          <a:r>
            <a:rPr lang="en-US" sz="3700" i="1" kern="1200" baseline="0" dirty="0"/>
            <a:t>irrespective</a:t>
          </a:r>
          <a:r>
            <a:rPr lang="en-US" sz="3700" kern="1200" baseline="0" dirty="0"/>
            <a:t> of whether they have a strong legal case.</a:t>
          </a:r>
          <a:endParaRPr lang="en-US" sz="3700" kern="1200" dirty="0"/>
        </a:p>
      </dsp:txBody>
      <dsp:txXfrm>
        <a:off x="0" y="16848"/>
        <a:ext cx="8229600" cy="1900439"/>
      </dsp:txXfrm>
    </dsp:sp>
    <dsp:sp modelId="{668C7149-394E-4B85-A458-D6189AAA8423}">
      <dsp:nvSpPr>
        <dsp:cNvPr id="0" name=""/>
        <dsp:cNvSpPr/>
      </dsp:nvSpPr>
      <dsp:spPr>
        <a:xfrm>
          <a:off x="0" y="1917288"/>
          <a:ext cx="8229600" cy="26914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7358" tIns="197358" rIns="263144" bIns="296037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700" kern="1200" baseline="0"/>
            <a:t>Take people’s concerns seriously</a:t>
          </a:r>
          <a:endParaRPr lang="en-US" sz="3700" kern="120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700" kern="1200" baseline="0"/>
            <a:t>Show respect for them as people and as citizens who have the right to address the court about their issues.</a:t>
          </a:r>
          <a:endParaRPr lang="en-US" sz="3700" kern="1200"/>
        </a:p>
      </dsp:txBody>
      <dsp:txXfrm>
        <a:off x="0" y="1917288"/>
        <a:ext cx="8229600" cy="2691472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86428C-C383-4DD1-92B0-0EA7C95769CA}">
      <dsp:nvSpPr>
        <dsp:cNvPr id="0" name=""/>
        <dsp:cNvSpPr/>
      </dsp:nvSpPr>
      <dsp:spPr>
        <a:xfrm>
          <a:off x="0" y="0"/>
          <a:ext cx="7429499" cy="2031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 dirty="0"/>
            <a:t>Train personnel to think of people from a “customer satisfaction” perspective.</a:t>
          </a:r>
          <a:endParaRPr lang="en-US" sz="2400" kern="1200" dirty="0"/>
        </a:p>
      </dsp:txBody>
      <dsp:txXfrm>
        <a:off x="1689050" y="0"/>
        <a:ext cx="5740448" cy="2031503"/>
      </dsp:txXfrm>
    </dsp:sp>
    <dsp:sp modelId="{01AB5ED3-56D8-4CE0-BAEE-E522F96377A1}">
      <dsp:nvSpPr>
        <dsp:cNvPr id="0" name=""/>
        <dsp:cNvSpPr/>
      </dsp:nvSpPr>
      <dsp:spPr>
        <a:xfrm>
          <a:off x="203150" y="203150"/>
          <a:ext cx="1485899" cy="162520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37000" r="-37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17801B-658A-42F4-9C89-7ADDC3DA2CEB}">
      <dsp:nvSpPr>
        <dsp:cNvPr id="0" name=""/>
        <dsp:cNvSpPr/>
      </dsp:nvSpPr>
      <dsp:spPr>
        <a:xfrm>
          <a:off x="0" y="2234654"/>
          <a:ext cx="7429499" cy="2031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 dirty="0"/>
            <a:t>Courts are not stores and litigants cannot simply buy what they want.  But they are entitled to feel that they are taken seriously.</a:t>
          </a:r>
          <a:endParaRPr lang="en-US" sz="2400" kern="1200" dirty="0"/>
        </a:p>
      </dsp:txBody>
      <dsp:txXfrm>
        <a:off x="1689050" y="2234654"/>
        <a:ext cx="5740448" cy="2031503"/>
      </dsp:txXfrm>
    </dsp:sp>
    <dsp:sp modelId="{4242E061-69F5-4FE3-924F-CB42E86D92B4}">
      <dsp:nvSpPr>
        <dsp:cNvPr id="0" name=""/>
        <dsp:cNvSpPr/>
      </dsp:nvSpPr>
      <dsp:spPr>
        <a:xfrm>
          <a:off x="233655" y="2507932"/>
          <a:ext cx="1424888" cy="148494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11000" r="-11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B9135F-7596-4657-A542-7AC4CB5ED33D}">
      <dsp:nvSpPr>
        <dsp:cNvPr id="0" name=""/>
        <dsp:cNvSpPr/>
      </dsp:nvSpPr>
      <dsp:spPr>
        <a:xfrm>
          <a:off x="0" y="1365112"/>
          <a:ext cx="2209800" cy="1536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116840" rIns="327152" bIns="116840" numCol="1" spcCol="1270" anchor="ctr" anchorCtr="0">
          <a:noAutofit/>
        </a:bodyPr>
        <a:lstStyle/>
        <a:p>
          <a:pPr marL="0" lvl="0" indent="0" algn="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baseline="0" dirty="0"/>
            <a:t>Action Steps </a:t>
          </a:r>
          <a:endParaRPr lang="en-US" sz="4600" kern="1200" dirty="0"/>
        </a:p>
      </dsp:txBody>
      <dsp:txXfrm>
        <a:off x="0" y="1365112"/>
        <a:ext cx="2209800" cy="1536975"/>
      </dsp:txXfrm>
    </dsp:sp>
    <dsp:sp modelId="{D7BA35DA-F75A-4BB2-A0D1-F3DB1F68BE37}">
      <dsp:nvSpPr>
        <dsp:cNvPr id="0" name=""/>
        <dsp:cNvSpPr/>
      </dsp:nvSpPr>
      <dsp:spPr>
        <a:xfrm>
          <a:off x="2209799" y="620640"/>
          <a:ext cx="441960" cy="3025919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F97AA6-EB9C-40FD-92C8-0A6A747629E7}">
      <dsp:nvSpPr>
        <dsp:cNvPr id="0" name=""/>
        <dsp:cNvSpPr/>
      </dsp:nvSpPr>
      <dsp:spPr>
        <a:xfrm>
          <a:off x="2828543" y="620640"/>
          <a:ext cx="6010656" cy="30259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baseline="0" dirty="0"/>
            <a:t>Refer to Parents and Children by their names “Mr. or Ms. ___” NOT “Mother”, “Father”, “Kids”, or “Kiddos”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baseline="0" dirty="0"/>
            <a:t>Ask about the parents’ availability when scheduling a hearing, trial or mediation</a:t>
          </a:r>
          <a:endParaRPr lang="en-US" sz="2800" kern="1200" dirty="0"/>
        </a:p>
      </dsp:txBody>
      <dsp:txXfrm>
        <a:off x="2828543" y="620640"/>
        <a:ext cx="6010656" cy="3025919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3403DD-4314-41DA-95EC-7605CD26CE2D}">
      <dsp:nvSpPr>
        <dsp:cNvPr id="0" name=""/>
        <dsp:cNvSpPr/>
      </dsp:nvSpPr>
      <dsp:spPr>
        <a:xfrm>
          <a:off x="0" y="427529"/>
          <a:ext cx="7429499" cy="4176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6612" tIns="541528" rIns="576612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baseline="0"/>
            <a:t>Give people information about what their rights are.  </a:t>
          </a:r>
          <a:endParaRPr lang="en-US" sz="2600" kern="120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baseline="0"/>
            <a:t>Emphasize that they have the right to bring their problems to court and that, when they do, those problems will be dealt with fairly.</a:t>
          </a:r>
          <a:endParaRPr lang="en-US" sz="2600" kern="120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baseline="0"/>
            <a:t>Tell them how to complain to higher authorities.</a:t>
          </a:r>
          <a:endParaRPr lang="en-US" sz="2600" kern="1200"/>
        </a:p>
        <a:p>
          <a:pPr marL="457200" lvl="2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baseline="0" dirty="0"/>
            <a:t>The right to complain is much more important than actually making complaints</a:t>
          </a:r>
          <a:endParaRPr lang="en-US" sz="2600" kern="1200" dirty="0"/>
        </a:p>
      </dsp:txBody>
      <dsp:txXfrm>
        <a:off x="0" y="427529"/>
        <a:ext cx="7429499" cy="4176900"/>
      </dsp:txXfrm>
    </dsp:sp>
    <dsp:sp modelId="{C557301E-F789-45D2-8CAE-9B19153E054A}">
      <dsp:nvSpPr>
        <dsp:cNvPr id="0" name=""/>
        <dsp:cNvSpPr/>
      </dsp:nvSpPr>
      <dsp:spPr>
        <a:xfrm>
          <a:off x="371474" y="43769"/>
          <a:ext cx="5200649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572" tIns="0" rIns="196572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baseline="0" dirty="0"/>
            <a:t>Respect for their rights.</a:t>
          </a:r>
          <a:endParaRPr lang="en-US" sz="2600" kern="1200" dirty="0"/>
        </a:p>
      </dsp:txBody>
      <dsp:txXfrm>
        <a:off x="408941" y="81236"/>
        <a:ext cx="5125715" cy="692586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6ACDA8-256E-4850-85BC-FC62FD422F0C}">
      <dsp:nvSpPr>
        <dsp:cNvPr id="0" name=""/>
        <dsp:cNvSpPr/>
      </dsp:nvSpPr>
      <dsp:spPr>
        <a:xfrm>
          <a:off x="0" y="37244"/>
          <a:ext cx="8229600" cy="15261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baseline="0" dirty="0"/>
            <a:t>The central factor influencing public evaluations of judges is an assessment of the character of the decision maker (sincere, caring)</a:t>
          </a:r>
          <a:endParaRPr lang="en-US" sz="2900" kern="1200" dirty="0"/>
        </a:p>
      </dsp:txBody>
      <dsp:txXfrm>
        <a:off x="0" y="37244"/>
        <a:ext cx="8229600" cy="1526130"/>
      </dsp:txXfrm>
    </dsp:sp>
    <dsp:sp modelId="{812A5604-11D2-407B-8E61-BD79020C44C0}">
      <dsp:nvSpPr>
        <dsp:cNvPr id="0" name=""/>
        <dsp:cNvSpPr/>
      </dsp:nvSpPr>
      <dsp:spPr>
        <a:xfrm>
          <a:off x="0" y="1563374"/>
          <a:ext cx="8229600" cy="30249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baseline="0" dirty="0"/>
            <a:t>Are they listening to and </a:t>
          </a:r>
          <a:r>
            <a:rPr lang="en-US" sz="2900" i="1" kern="1200" baseline="0" dirty="0"/>
            <a:t>considering</a:t>
          </a:r>
          <a:r>
            <a:rPr lang="en-US" sz="2900" kern="1200" baseline="0" dirty="0"/>
            <a:t> people’s views?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baseline="0" dirty="0"/>
            <a:t>Are they trying to do what is right for </a:t>
          </a:r>
          <a:r>
            <a:rPr lang="en-US" sz="2900" i="1" kern="1200" baseline="0" dirty="0"/>
            <a:t>everyone</a:t>
          </a:r>
          <a:r>
            <a:rPr lang="en-US" sz="2900" kern="1200" baseline="0" dirty="0"/>
            <a:t> involved?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baseline="0" dirty="0"/>
            <a:t>Are they acting in the interests of the parties, not out of personal prejudice? </a:t>
          </a:r>
          <a:endParaRPr lang="en-US" sz="2900" kern="1200" dirty="0"/>
        </a:p>
      </dsp:txBody>
      <dsp:txXfrm>
        <a:off x="0" y="1563374"/>
        <a:ext cx="8229600" cy="3024990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4FF075-F58C-4E4C-BBBC-04E1AD9517C4}">
      <dsp:nvSpPr>
        <dsp:cNvPr id="0" name=""/>
        <dsp:cNvSpPr/>
      </dsp:nvSpPr>
      <dsp:spPr>
        <a:xfrm>
          <a:off x="63" y="1794899"/>
          <a:ext cx="1741177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91440" rIns="256032" bIns="9144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baseline="0" dirty="0"/>
            <a:t>Action Steps</a:t>
          </a:r>
          <a:endParaRPr lang="en-US" sz="3600" kern="1200" dirty="0"/>
        </a:p>
      </dsp:txBody>
      <dsp:txXfrm>
        <a:off x="63" y="1794899"/>
        <a:ext cx="1741177" cy="1287000"/>
      </dsp:txXfrm>
    </dsp:sp>
    <dsp:sp modelId="{B43EE908-6033-4668-8F49-050244463A97}">
      <dsp:nvSpPr>
        <dsp:cNvPr id="0" name=""/>
        <dsp:cNvSpPr/>
      </dsp:nvSpPr>
      <dsp:spPr>
        <a:xfrm>
          <a:off x="1741240" y="427462"/>
          <a:ext cx="348235" cy="4021875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D67DE1-6E2D-4D02-B3A7-BFA7447A8E96}">
      <dsp:nvSpPr>
        <dsp:cNvPr id="0" name=""/>
        <dsp:cNvSpPr/>
      </dsp:nvSpPr>
      <dsp:spPr>
        <a:xfrm>
          <a:off x="2228770" y="427462"/>
          <a:ext cx="6457965" cy="4021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Ask parents and youth how they are doing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Personalize interactions – make eye contact.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Acknowledge unfairness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Have a mission statement: why you do what you do.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Ask parents and youth to repeat back their understanding of key decisions.</a:t>
          </a:r>
        </a:p>
      </dsp:txBody>
      <dsp:txXfrm>
        <a:off x="2228770" y="427462"/>
        <a:ext cx="6457965" cy="4021875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1F4E72-E07D-4145-B355-E73E122873E5}">
      <dsp:nvSpPr>
        <dsp:cNvPr id="0" name=""/>
        <dsp:cNvSpPr/>
      </dsp:nvSpPr>
      <dsp:spPr>
        <a:xfrm>
          <a:off x="0" y="1265160"/>
          <a:ext cx="7429499" cy="25685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6612" tIns="1124712" rIns="576612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baseline="0" dirty="0"/>
            <a:t>Acknowledge people’s needs and concerns, even when you cannot address them legally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baseline="0" dirty="0"/>
            <a:t>Express awareness of and empathy for their situation.</a:t>
          </a:r>
          <a:endParaRPr lang="en-US" sz="2200" kern="1200" dirty="0"/>
        </a:p>
      </dsp:txBody>
      <dsp:txXfrm>
        <a:off x="0" y="1265160"/>
        <a:ext cx="7429499" cy="2568562"/>
      </dsp:txXfrm>
    </dsp:sp>
    <dsp:sp modelId="{314069F8-63C0-4C5C-8608-91B72B362AC2}">
      <dsp:nvSpPr>
        <dsp:cNvPr id="0" name=""/>
        <dsp:cNvSpPr/>
      </dsp:nvSpPr>
      <dsp:spPr>
        <a:xfrm>
          <a:off x="371474" y="1043075"/>
          <a:ext cx="5200649" cy="11667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572" tIns="0" rIns="196572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baseline="0" dirty="0"/>
            <a:t>Give </a:t>
          </a:r>
          <a:r>
            <a:rPr lang="en-US" sz="2200" i="1" kern="1200" baseline="0" dirty="0"/>
            <a:t>evidence</a:t>
          </a:r>
          <a:r>
            <a:rPr lang="en-US" sz="2200" kern="1200" baseline="0" dirty="0"/>
            <a:t> that you are listening to people.</a:t>
          </a:r>
          <a:endParaRPr lang="en-US" sz="2800" kern="1200" dirty="0"/>
        </a:p>
      </dsp:txBody>
      <dsp:txXfrm>
        <a:off x="428429" y="1100030"/>
        <a:ext cx="5086739" cy="1052814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623561-E8A7-4716-9DCB-E276DBE21349}">
      <dsp:nvSpPr>
        <dsp:cNvPr id="0" name=""/>
        <dsp:cNvSpPr/>
      </dsp:nvSpPr>
      <dsp:spPr>
        <a:xfrm>
          <a:off x="0" y="55604"/>
          <a:ext cx="8229600" cy="2199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baseline="0"/>
            <a:t>Every experience with the courts – litigant, juror, etc. should build legitimacy.</a:t>
          </a:r>
          <a:endParaRPr lang="en-US" sz="4000" kern="1200"/>
        </a:p>
      </dsp:txBody>
      <dsp:txXfrm>
        <a:off x="107376" y="162980"/>
        <a:ext cx="8014848" cy="1984848"/>
      </dsp:txXfrm>
    </dsp:sp>
    <dsp:sp modelId="{1102A6F6-7AD3-4288-A680-8C562F776CAD}">
      <dsp:nvSpPr>
        <dsp:cNvPr id="0" name=""/>
        <dsp:cNvSpPr/>
      </dsp:nvSpPr>
      <dsp:spPr>
        <a:xfrm>
          <a:off x="0" y="2370404"/>
          <a:ext cx="8229600" cy="2199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baseline="0" dirty="0"/>
            <a:t>This should occur at all stages: court help-desk; bailiff; judge.</a:t>
          </a:r>
          <a:endParaRPr lang="en-US" sz="4000" kern="1200" dirty="0"/>
        </a:p>
      </dsp:txBody>
      <dsp:txXfrm>
        <a:off x="107376" y="2477780"/>
        <a:ext cx="8014848" cy="1984848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48711C-64E5-48FD-88D1-AE0CB017EE19}">
      <dsp:nvSpPr>
        <dsp:cNvPr id="0" name=""/>
        <dsp:cNvSpPr/>
      </dsp:nvSpPr>
      <dsp:spPr>
        <a:xfrm>
          <a:off x="40" y="1413116"/>
          <a:ext cx="3845569" cy="1538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 dirty="0"/>
            <a:t>Procedural justice does not suggest that people are happy if they lose/receive an undesired outcome.</a:t>
          </a:r>
          <a:endParaRPr lang="en-US" sz="2400" kern="1200" dirty="0"/>
        </a:p>
      </dsp:txBody>
      <dsp:txXfrm>
        <a:off x="40" y="1413116"/>
        <a:ext cx="3845569" cy="1538227"/>
      </dsp:txXfrm>
    </dsp:sp>
    <dsp:sp modelId="{1FEF4EB2-30E7-44B5-8DC7-11E57D9BCA1F}">
      <dsp:nvSpPr>
        <dsp:cNvPr id="0" name=""/>
        <dsp:cNvSpPr/>
      </dsp:nvSpPr>
      <dsp:spPr>
        <a:xfrm>
          <a:off x="40" y="2951343"/>
          <a:ext cx="3845569" cy="13505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baseline="0" dirty="0"/>
            <a:t>No one likes to lose.</a:t>
          </a:r>
          <a:endParaRPr lang="en-US" sz="2400" kern="1200" dirty="0"/>
        </a:p>
      </dsp:txBody>
      <dsp:txXfrm>
        <a:off x="40" y="2951343"/>
        <a:ext cx="3845569" cy="1350540"/>
      </dsp:txXfrm>
    </dsp:sp>
    <dsp:sp modelId="{5BD289AA-B385-4D3B-AC38-03AA45DDCE4E}">
      <dsp:nvSpPr>
        <dsp:cNvPr id="0" name=""/>
        <dsp:cNvSpPr/>
      </dsp:nvSpPr>
      <dsp:spPr>
        <a:xfrm>
          <a:off x="4383989" y="1413116"/>
          <a:ext cx="3845569" cy="1538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 dirty="0"/>
            <a:t>It suggests that people recognize that they cannot always win/get what they want.</a:t>
          </a:r>
          <a:endParaRPr lang="en-US" sz="2400" kern="1200" dirty="0"/>
        </a:p>
      </dsp:txBody>
      <dsp:txXfrm>
        <a:off x="4383989" y="1413116"/>
        <a:ext cx="3845569" cy="1538227"/>
      </dsp:txXfrm>
    </dsp:sp>
    <dsp:sp modelId="{CAB19876-6457-4774-8027-8FF5427A37A2}">
      <dsp:nvSpPr>
        <dsp:cNvPr id="0" name=""/>
        <dsp:cNvSpPr/>
      </dsp:nvSpPr>
      <dsp:spPr>
        <a:xfrm>
          <a:off x="4383989" y="2951343"/>
          <a:ext cx="3845569" cy="13505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baseline="0" dirty="0"/>
            <a:t>Accept “losing” more willingly if the procedure used is fair.</a:t>
          </a:r>
          <a:endParaRPr lang="en-US" sz="2400" kern="1200" dirty="0"/>
        </a:p>
      </dsp:txBody>
      <dsp:txXfrm>
        <a:off x="4383989" y="2951343"/>
        <a:ext cx="3845569" cy="13505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A7749-C7E6-40B9-A0D3-EBEC33E21345}">
      <dsp:nvSpPr>
        <dsp:cNvPr id="0" name=""/>
        <dsp:cNvSpPr/>
      </dsp:nvSpPr>
      <dsp:spPr>
        <a:xfrm>
          <a:off x="0" y="0"/>
          <a:ext cx="8229600" cy="138768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baseline="0" dirty="0"/>
            <a:t>Legitimacy reflects three related issues: </a:t>
          </a:r>
          <a:endParaRPr lang="en-US" sz="3900" kern="1200" dirty="0"/>
        </a:p>
      </dsp:txBody>
      <dsp:txXfrm>
        <a:off x="0" y="0"/>
        <a:ext cx="8229600" cy="1387682"/>
      </dsp:txXfrm>
    </dsp:sp>
    <dsp:sp modelId="{15BAC1B9-9A89-4470-BB13-4CDA26D94916}">
      <dsp:nvSpPr>
        <dsp:cNvPr id="0" name=""/>
        <dsp:cNvSpPr/>
      </dsp:nvSpPr>
      <dsp:spPr>
        <a:xfrm>
          <a:off x="4018" y="1387682"/>
          <a:ext cx="2740521" cy="2914133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baseline="0" dirty="0"/>
            <a:t>Belief that the actions of legal authorities are morally correct and appropriate.</a:t>
          </a:r>
          <a:endParaRPr lang="en-US" sz="3100" kern="1200" dirty="0"/>
        </a:p>
      </dsp:txBody>
      <dsp:txXfrm>
        <a:off x="4018" y="1387682"/>
        <a:ext cx="2740521" cy="2914133"/>
      </dsp:txXfrm>
    </dsp:sp>
    <dsp:sp modelId="{8716B2BE-0D67-4892-BA44-1120A38AB7F4}">
      <dsp:nvSpPr>
        <dsp:cNvPr id="0" name=""/>
        <dsp:cNvSpPr/>
      </dsp:nvSpPr>
      <dsp:spPr>
        <a:xfrm>
          <a:off x="2744539" y="1387682"/>
          <a:ext cx="2740521" cy="2914133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baseline="0" dirty="0"/>
            <a:t>Trust and confidence in the justice system  </a:t>
          </a:r>
          <a:endParaRPr lang="en-US" sz="3100" kern="1200" dirty="0"/>
        </a:p>
      </dsp:txBody>
      <dsp:txXfrm>
        <a:off x="2744539" y="1387682"/>
        <a:ext cx="2740521" cy="2914133"/>
      </dsp:txXfrm>
    </dsp:sp>
    <dsp:sp modelId="{F6BF7C5F-3823-43A5-8C8C-ED02CDBF2A32}">
      <dsp:nvSpPr>
        <dsp:cNvPr id="0" name=""/>
        <dsp:cNvSpPr/>
      </dsp:nvSpPr>
      <dsp:spPr>
        <a:xfrm>
          <a:off x="5485060" y="1387682"/>
          <a:ext cx="2740521" cy="2914133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baseline="0" dirty="0"/>
            <a:t>The willingness to defer to legal authority. </a:t>
          </a:r>
          <a:endParaRPr lang="en-US" sz="3100" kern="1200" dirty="0"/>
        </a:p>
      </dsp:txBody>
      <dsp:txXfrm>
        <a:off x="5485060" y="1387682"/>
        <a:ext cx="2740521" cy="2914133"/>
      </dsp:txXfrm>
    </dsp:sp>
    <dsp:sp modelId="{3959B121-5F8A-453E-8291-311A5AA6657F}">
      <dsp:nvSpPr>
        <dsp:cNvPr id="0" name=""/>
        <dsp:cNvSpPr/>
      </dsp:nvSpPr>
      <dsp:spPr>
        <a:xfrm>
          <a:off x="0" y="4301816"/>
          <a:ext cx="8229600" cy="32379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0847DD-3CC5-48BC-B33A-8CEC7ACEE970}">
      <dsp:nvSpPr>
        <dsp:cNvPr id="0" name=""/>
        <dsp:cNvSpPr/>
      </dsp:nvSpPr>
      <dsp:spPr>
        <a:xfrm>
          <a:off x="0" y="0"/>
          <a:ext cx="8229600" cy="13438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baseline="0" dirty="0"/>
            <a:t>Studies suggest that procedural justice issues remain important when…</a:t>
          </a:r>
          <a:endParaRPr lang="en-US" sz="3700" kern="1200" dirty="0"/>
        </a:p>
      </dsp:txBody>
      <dsp:txXfrm>
        <a:off x="0" y="0"/>
        <a:ext cx="8229600" cy="1343880"/>
      </dsp:txXfrm>
    </dsp:sp>
    <dsp:sp modelId="{8C84323C-A13F-4FEF-9FBF-DA290E9A4BC2}">
      <dsp:nvSpPr>
        <dsp:cNvPr id="0" name=""/>
        <dsp:cNvSpPr/>
      </dsp:nvSpPr>
      <dsp:spPr>
        <a:xfrm>
          <a:off x="0" y="1359887"/>
          <a:ext cx="8229600" cy="32500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7358" tIns="197358" rIns="263144" bIns="296037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700" kern="1200" baseline="0" dirty="0"/>
            <a:t>The monetary stakes are high.</a:t>
          </a:r>
          <a:endParaRPr lang="en-US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700" kern="1200" baseline="0"/>
            <a:t>People are very invested (child custody).</a:t>
          </a:r>
          <a:endParaRPr lang="en-US" sz="3700" kern="120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700" kern="1200" baseline="0"/>
            <a:t>Important moral or value based questions are at issue.</a:t>
          </a:r>
          <a:endParaRPr lang="en-US" sz="3700" kern="1200"/>
        </a:p>
      </dsp:txBody>
      <dsp:txXfrm>
        <a:off x="0" y="1359887"/>
        <a:ext cx="8229600" cy="32500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7D543-E16E-4E9F-B8F7-7B412848C86A}">
      <dsp:nvSpPr>
        <dsp:cNvPr id="0" name=""/>
        <dsp:cNvSpPr/>
      </dsp:nvSpPr>
      <dsp:spPr>
        <a:xfrm>
          <a:off x="0" y="15267"/>
          <a:ext cx="8272462" cy="12452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baseline="0"/>
            <a:t>What shapes legitimacy when people deal with the legal system?</a:t>
          </a:r>
          <a:endParaRPr lang="en-US" sz="3300" kern="1200"/>
        </a:p>
      </dsp:txBody>
      <dsp:txXfrm>
        <a:off x="0" y="15267"/>
        <a:ext cx="8272462" cy="1245223"/>
      </dsp:txXfrm>
    </dsp:sp>
    <dsp:sp modelId="{26AE02F6-A09B-40B8-9DF6-C433849F9072}">
      <dsp:nvSpPr>
        <dsp:cNvPr id="0" name=""/>
        <dsp:cNvSpPr/>
      </dsp:nvSpPr>
      <dsp:spPr>
        <a:xfrm>
          <a:off x="0" y="1260490"/>
          <a:ext cx="8272462" cy="27628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baseline="0" dirty="0"/>
            <a:t>The primary issue shaping people’s views about legitimacy when dealing with the legal system is whether authorities are exercising their authority in </a:t>
          </a:r>
          <a:r>
            <a:rPr lang="en-US" sz="3300" kern="1200" baseline="0" dirty="0" err="1"/>
            <a:t>fair ways</a:t>
          </a:r>
          <a:r>
            <a:rPr lang="en-US" sz="3300" kern="1200" baseline="0" dirty="0"/>
            <a:t> - </a:t>
          </a:r>
          <a:r>
            <a:rPr lang="en-US" sz="3300" b="1" kern="1200" baseline="0" dirty="0"/>
            <a:t>procedural justice</a:t>
          </a:r>
          <a:r>
            <a:rPr lang="en-US" sz="3300" kern="1200" baseline="0" dirty="0"/>
            <a:t>.</a:t>
          </a:r>
          <a:endParaRPr lang="en-US" sz="3300" kern="1200" dirty="0"/>
        </a:p>
      </dsp:txBody>
      <dsp:txXfrm>
        <a:off x="0" y="1260490"/>
        <a:ext cx="8272462" cy="27628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58877-4380-41C8-A71E-9B9BC06A068A}">
      <dsp:nvSpPr>
        <dsp:cNvPr id="0" name=""/>
        <dsp:cNvSpPr/>
      </dsp:nvSpPr>
      <dsp:spPr>
        <a:xfrm>
          <a:off x="3894" y="1340550"/>
          <a:ext cx="2424298" cy="242429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Procedural Fairness</a:t>
          </a:r>
        </a:p>
      </dsp:txBody>
      <dsp:txXfrm>
        <a:off x="358924" y="1695580"/>
        <a:ext cx="1714238" cy="1714238"/>
      </dsp:txXfrm>
    </dsp:sp>
    <dsp:sp modelId="{33210179-3211-49D6-90CC-0D6017FA38FE}">
      <dsp:nvSpPr>
        <dsp:cNvPr id="0" name=""/>
        <dsp:cNvSpPr/>
      </dsp:nvSpPr>
      <dsp:spPr>
        <a:xfrm>
          <a:off x="2428192" y="1340550"/>
          <a:ext cx="2424298" cy="242429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+mn-lt"/>
            </a:rPr>
            <a:t>Legitimacy of the Authority</a:t>
          </a:r>
        </a:p>
      </dsp:txBody>
      <dsp:txXfrm>
        <a:off x="2783222" y="1695580"/>
        <a:ext cx="1714238" cy="1714238"/>
      </dsp:txXfrm>
    </dsp:sp>
    <dsp:sp modelId="{4ED03025-64FC-467E-9331-D804793E01B6}">
      <dsp:nvSpPr>
        <dsp:cNvPr id="0" name=""/>
        <dsp:cNvSpPr/>
      </dsp:nvSpPr>
      <dsp:spPr>
        <a:xfrm rot="18515684">
          <a:off x="4644561" y="1639671"/>
          <a:ext cx="187330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73307" y="0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D1D70A-F289-4B70-9AED-67CE2BC00A7D}">
      <dsp:nvSpPr>
        <dsp:cNvPr id="0" name=""/>
        <dsp:cNvSpPr/>
      </dsp:nvSpPr>
      <dsp:spPr>
        <a:xfrm>
          <a:off x="6165506" y="907604"/>
          <a:ext cx="283366" cy="0"/>
        </a:xfrm>
        <a:prstGeom prst="line">
          <a:avLst/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AC36D-98F4-4E53-9738-C2CFAC4210F8}">
      <dsp:nvSpPr>
        <dsp:cNvPr id="0" name=""/>
        <dsp:cNvSpPr/>
      </dsp:nvSpPr>
      <dsp:spPr>
        <a:xfrm>
          <a:off x="6448873" y="304806"/>
          <a:ext cx="2009326" cy="120559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1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+mn-lt"/>
            </a:rPr>
            <a:t>Decision Acceptance</a:t>
          </a:r>
        </a:p>
      </dsp:txBody>
      <dsp:txXfrm>
        <a:off x="6448873" y="304806"/>
        <a:ext cx="2009326" cy="1205595"/>
      </dsp:txXfrm>
    </dsp:sp>
    <dsp:sp modelId="{926D979C-6703-4CDE-AFDF-DE710512FE4A}">
      <dsp:nvSpPr>
        <dsp:cNvPr id="0" name=""/>
        <dsp:cNvSpPr/>
      </dsp:nvSpPr>
      <dsp:spPr>
        <a:xfrm>
          <a:off x="4996494" y="2552700"/>
          <a:ext cx="11651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65117" y="0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5E5CC-46C2-42D2-BEA2-BD1100ADD78F}">
      <dsp:nvSpPr>
        <dsp:cNvPr id="0" name=""/>
        <dsp:cNvSpPr/>
      </dsp:nvSpPr>
      <dsp:spPr>
        <a:xfrm>
          <a:off x="6161612" y="2552700"/>
          <a:ext cx="283366" cy="0"/>
        </a:xfrm>
        <a:prstGeom prst="line">
          <a:avLst/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B0D150-E300-4258-9973-2D7345E8B5C2}">
      <dsp:nvSpPr>
        <dsp:cNvPr id="0" name=""/>
        <dsp:cNvSpPr/>
      </dsp:nvSpPr>
      <dsp:spPr>
        <a:xfrm>
          <a:off x="6444979" y="1949902"/>
          <a:ext cx="2009326" cy="120559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1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+mn-lt"/>
            </a:rPr>
            <a:t>Satisfaction with Decision Maker</a:t>
          </a:r>
        </a:p>
      </dsp:txBody>
      <dsp:txXfrm>
        <a:off x="6444979" y="1949902"/>
        <a:ext cx="2009326" cy="1205595"/>
      </dsp:txXfrm>
    </dsp:sp>
    <dsp:sp modelId="{6B317712-F08F-43C1-90D3-817BED69BF7E}">
      <dsp:nvSpPr>
        <dsp:cNvPr id="0" name=""/>
        <dsp:cNvSpPr/>
      </dsp:nvSpPr>
      <dsp:spPr>
        <a:xfrm rot="3146646">
          <a:off x="4622629" y="3500474"/>
          <a:ext cx="191717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17171" y="0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078F36-DE3A-4EE8-AEE3-F71B468D7392}">
      <dsp:nvSpPr>
        <dsp:cNvPr id="0" name=""/>
        <dsp:cNvSpPr/>
      </dsp:nvSpPr>
      <dsp:spPr>
        <a:xfrm>
          <a:off x="6165506" y="4260402"/>
          <a:ext cx="283366" cy="0"/>
        </a:xfrm>
        <a:prstGeom prst="line">
          <a:avLst/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6376A6-93D9-474E-B2BF-D36082A1D758}">
      <dsp:nvSpPr>
        <dsp:cNvPr id="0" name=""/>
        <dsp:cNvSpPr/>
      </dsp:nvSpPr>
      <dsp:spPr>
        <a:xfrm>
          <a:off x="6448873" y="3657604"/>
          <a:ext cx="2009326" cy="120559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1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+mn-lt"/>
            </a:rPr>
            <a:t>Cooperate and comply with decisions</a:t>
          </a:r>
        </a:p>
      </dsp:txBody>
      <dsp:txXfrm>
        <a:off x="6448873" y="3657604"/>
        <a:ext cx="2009326" cy="12055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8B282-0ABB-4EA4-9F97-7EFDA28BD398}">
      <dsp:nvSpPr>
        <dsp:cNvPr id="0" name=""/>
        <dsp:cNvSpPr/>
      </dsp:nvSpPr>
      <dsp:spPr>
        <a:xfrm>
          <a:off x="0" y="202124"/>
          <a:ext cx="8229600" cy="422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baseline="0" dirty="0"/>
            <a:t>Procedural Justice develops from research showing that the fairness of </a:t>
          </a:r>
          <a:r>
            <a:rPr lang="en-US" sz="4100" i="1" kern="1200" baseline="0" dirty="0"/>
            <a:t>how cases are handled</a:t>
          </a:r>
          <a:r>
            <a:rPr lang="en-US" sz="4100" kern="1200" baseline="0" dirty="0"/>
            <a:t> has an important influence upon people’s evaluations of their experience in the court/criminal justice system.</a:t>
          </a:r>
          <a:endParaRPr lang="en-US" sz="4100" kern="1200" dirty="0"/>
        </a:p>
      </dsp:txBody>
      <dsp:txXfrm>
        <a:off x="206070" y="408194"/>
        <a:ext cx="7817460" cy="38092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67DDD1-0AB2-4D3B-8ADD-6B9634E298C1}">
      <dsp:nvSpPr>
        <dsp:cNvPr id="0" name=""/>
        <dsp:cNvSpPr/>
      </dsp:nvSpPr>
      <dsp:spPr>
        <a:xfrm>
          <a:off x="0" y="-198740"/>
          <a:ext cx="7429500" cy="218703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How people and their problems are </a:t>
          </a:r>
          <a:r>
            <a:rPr lang="en-US" sz="3400" b="1" kern="1200" dirty="0"/>
            <a:t>managed </a:t>
          </a:r>
          <a:r>
            <a:rPr lang="en-US" sz="3400" kern="1200" dirty="0"/>
            <a:t>is </a:t>
          </a:r>
          <a:r>
            <a:rPr lang="en-US" sz="3400" b="1" i="1" kern="1200" dirty="0"/>
            <a:t>more</a:t>
          </a:r>
          <a:r>
            <a:rPr lang="en-US" sz="3400" kern="1200" dirty="0"/>
            <a:t> important than the </a:t>
          </a:r>
          <a:r>
            <a:rPr lang="en-US" sz="3400" b="1" kern="1200" dirty="0"/>
            <a:t>outcome</a:t>
          </a:r>
          <a:r>
            <a:rPr lang="en-US" sz="3400" kern="1200" dirty="0"/>
            <a:t> of those experiences for three key issues of legitimacy:</a:t>
          </a:r>
        </a:p>
      </dsp:txBody>
      <dsp:txXfrm>
        <a:off x="0" y="-198740"/>
        <a:ext cx="7429500" cy="2187039"/>
      </dsp:txXfrm>
    </dsp:sp>
    <dsp:sp modelId="{F2765841-AD6C-47A0-B449-F63CC9FAE0CB}">
      <dsp:nvSpPr>
        <dsp:cNvPr id="0" name=""/>
        <dsp:cNvSpPr/>
      </dsp:nvSpPr>
      <dsp:spPr>
        <a:xfrm>
          <a:off x="244" y="1989726"/>
          <a:ext cx="2352030" cy="2125549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1. How people evaluate the judges, the court system, and the law</a:t>
          </a:r>
        </a:p>
      </dsp:txBody>
      <dsp:txXfrm>
        <a:off x="244" y="1989726"/>
        <a:ext cx="2352030" cy="2125549"/>
      </dsp:txXfrm>
    </dsp:sp>
    <dsp:sp modelId="{5183C017-4676-48E0-88DC-022EA1375D2C}">
      <dsp:nvSpPr>
        <dsp:cNvPr id="0" name=""/>
        <dsp:cNvSpPr/>
      </dsp:nvSpPr>
      <dsp:spPr>
        <a:xfrm>
          <a:off x="2352274" y="1989726"/>
          <a:ext cx="2453310" cy="2125549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2. Whether people accept and continue to abide by the court’s decision</a:t>
          </a:r>
        </a:p>
      </dsp:txBody>
      <dsp:txXfrm>
        <a:off x="2352274" y="1989726"/>
        <a:ext cx="2453310" cy="2125549"/>
      </dsp:txXfrm>
    </dsp:sp>
    <dsp:sp modelId="{EB8FF8C7-CA7B-439A-A34C-ED3B3474B9A9}">
      <dsp:nvSpPr>
        <dsp:cNvPr id="0" name=""/>
        <dsp:cNvSpPr/>
      </dsp:nvSpPr>
      <dsp:spPr>
        <a:xfrm>
          <a:off x="4805813" y="1989712"/>
          <a:ext cx="2623670" cy="2123942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3. People’s everyday compliance with the law</a:t>
          </a:r>
        </a:p>
      </dsp:txBody>
      <dsp:txXfrm>
        <a:off x="4805813" y="1989712"/>
        <a:ext cx="2623670" cy="2123942"/>
      </dsp:txXfrm>
    </dsp:sp>
    <dsp:sp modelId="{5038FBC7-0B96-4E0C-B5F8-3225567DC3ED}">
      <dsp:nvSpPr>
        <dsp:cNvPr id="0" name=""/>
        <dsp:cNvSpPr/>
      </dsp:nvSpPr>
      <dsp:spPr>
        <a:xfrm>
          <a:off x="0" y="4514184"/>
          <a:ext cx="7429500" cy="32481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D63B2D-588B-4163-91E5-6240CDAC72B6}">
      <dsp:nvSpPr>
        <dsp:cNvPr id="0" name=""/>
        <dsp:cNvSpPr/>
      </dsp:nvSpPr>
      <dsp:spPr>
        <a:xfrm>
          <a:off x="1727" y="0"/>
          <a:ext cx="2688282" cy="42830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 dirty="0"/>
            <a:t>The way members of the public </a:t>
          </a:r>
          <a:r>
            <a:rPr lang="en-US" sz="1800" i="1" kern="1200" baseline="0" dirty="0"/>
            <a:t>perceive</a:t>
          </a:r>
          <a:r>
            <a:rPr lang="en-US" sz="1800" kern="1200" baseline="0" dirty="0"/>
            <a:t> the courts and evaluate court practices shapes their views and </a:t>
          </a:r>
          <a:r>
            <a:rPr lang="en-US" sz="1800" i="1" kern="1200" baseline="0" dirty="0"/>
            <a:t>behaviors</a:t>
          </a:r>
          <a:r>
            <a:rPr lang="en-US" sz="1800" kern="1200" baseline="0" dirty="0"/>
            <a:t>.</a:t>
          </a:r>
          <a:endParaRPr lang="en-US" sz="1800" kern="1200" dirty="0"/>
        </a:p>
      </dsp:txBody>
      <dsp:txXfrm>
        <a:off x="1727" y="1713230"/>
        <a:ext cx="2688282" cy="1713230"/>
      </dsp:txXfrm>
    </dsp:sp>
    <dsp:sp modelId="{1645FCA6-EEF7-40B8-8D73-EFAAB5D0FBC5}">
      <dsp:nvSpPr>
        <dsp:cNvPr id="0" name=""/>
        <dsp:cNvSpPr/>
      </dsp:nvSpPr>
      <dsp:spPr>
        <a:xfrm>
          <a:off x="609603" y="290515"/>
          <a:ext cx="1426263" cy="142626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DD3ACA-DBBA-46FE-93C8-F7AC9BB6A023}">
      <dsp:nvSpPr>
        <dsp:cNvPr id="0" name=""/>
        <dsp:cNvSpPr/>
      </dsp:nvSpPr>
      <dsp:spPr>
        <a:xfrm>
          <a:off x="2770658" y="0"/>
          <a:ext cx="2688282" cy="42830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 dirty="0"/>
            <a:t>The key issue that influences their perception is how people are </a:t>
          </a:r>
          <a:r>
            <a:rPr lang="en-US" sz="1800" i="1" kern="1200" baseline="0" dirty="0"/>
            <a:t>treated</a:t>
          </a:r>
          <a:r>
            <a:rPr lang="en-US" sz="1800" kern="1200" baseline="0" dirty="0"/>
            <a:t> by the courts.</a:t>
          </a:r>
          <a:endParaRPr lang="en-US" sz="1800" kern="1200" dirty="0"/>
        </a:p>
      </dsp:txBody>
      <dsp:txXfrm>
        <a:off x="2770658" y="1713230"/>
        <a:ext cx="2688282" cy="1713230"/>
      </dsp:txXfrm>
    </dsp:sp>
    <dsp:sp modelId="{84DF2025-2B4B-4F7A-AC88-D1B79890CD1B}">
      <dsp:nvSpPr>
        <dsp:cNvPr id="0" name=""/>
        <dsp:cNvSpPr/>
      </dsp:nvSpPr>
      <dsp:spPr>
        <a:xfrm>
          <a:off x="3401668" y="256984"/>
          <a:ext cx="1426263" cy="142626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F728F2-1632-4E2B-BEB7-CA6CC235AFE6}">
      <dsp:nvSpPr>
        <dsp:cNvPr id="0" name=""/>
        <dsp:cNvSpPr/>
      </dsp:nvSpPr>
      <dsp:spPr>
        <a:xfrm>
          <a:off x="5539589" y="0"/>
          <a:ext cx="2688282" cy="42830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 dirty="0"/>
            <a:t>The treatment people seek is access to a </a:t>
          </a:r>
          <a:r>
            <a:rPr lang="en-US" sz="1800" i="1" kern="1200" baseline="0" dirty="0"/>
            <a:t>just procedure</a:t>
          </a:r>
          <a:r>
            <a:rPr lang="en-US" sz="1800" kern="1200" baseline="0" dirty="0"/>
            <a:t> for dealing with their case.</a:t>
          </a:r>
          <a:endParaRPr lang="en-US" sz="1800" kern="1200" dirty="0"/>
        </a:p>
      </dsp:txBody>
      <dsp:txXfrm>
        <a:off x="5539589" y="1713230"/>
        <a:ext cx="2688282" cy="1713230"/>
      </dsp:txXfrm>
    </dsp:sp>
    <dsp:sp modelId="{09ED5BA4-3ECD-43BE-96DA-EB65B1944467}">
      <dsp:nvSpPr>
        <dsp:cNvPr id="0" name=""/>
        <dsp:cNvSpPr/>
      </dsp:nvSpPr>
      <dsp:spPr>
        <a:xfrm>
          <a:off x="6170598" y="256984"/>
          <a:ext cx="1426263" cy="1426263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0028D4-0433-423B-9E4A-AF040B530FA1}">
      <dsp:nvSpPr>
        <dsp:cNvPr id="0" name=""/>
        <dsp:cNvSpPr/>
      </dsp:nvSpPr>
      <dsp:spPr>
        <a:xfrm>
          <a:off x="329183" y="3426460"/>
          <a:ext cx="7571232" cy="642461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4FAA25-B1F2-42F4-8B52-59592FC05EE5}">
      <dsp:nvSpPr>
        <dsp:cNvPr id="0" name=""/>
        <dsp:cNvSpPr/>
      </dsp:nvSpPr>
      <dsp:spPr>
        <a:xfrm>
          <a:off x="0" y="507404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E71E038-59A2-4EF7-8CF7-9D3518047D2E}">
      <dsp:nvSpPr>
        <dsp:cNvPr id="0" name=""/>
        <dsp:cNvSpPr/>
      </dsp:nvSpPr>
      <dsp:spPr>
        <a:xfrm>
          <a:off x="411480" y="5564"/>
          <a:ext cx="5760720" cy="1003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baseline="0" dirty="0"/>
            <a:t>Minimize the idea of winning and losing (shift focus).</a:t>
          </a:r>
          <a:endParaRPr lang="en-US" sz="2800" kern="1200" dirty="0"/>
        </a:p>
      </dsp:txBody>
      <dsp:txXfrm>
        <a:off x="460476" y="54560"/>
        <a:ext cx="5662728" cy="905688"/>
      </dsp:txXfrm>
    </dsp:sp>
    <dsp:sp modelId="{C0A00AC8-FACA-42B2-AE69-829C5221AFF1}">
      <dsp:nvSpPr>
        <dsp:cNvPr id="0" name=""/>
        <dsp:cNvSpPr/>
      </dsp:nvSpPr>
      <dsp:spPr>
        <a:xfrm>
          <a:off x="0" y="2049644"/>
          <a:ext cx="8229600" cy="257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708152" rIns="638708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baseline="0" dirty="0"/>
            <a:t>Someone to listen to and consider their story; understand their concerns.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baseline="0" dirty="0"/>
            <a:t>Recognize and acknowledge their right to seek justice in the courts.</a:t>
          </a:r>
          <a:endParaRPr lang="en-US" sz="2800" kern="1200" dirty="0"/>
        </a:p>
      </dsp:txBody>
      <dsp:txXfrm>
        <a:off x="0" y="2049644"/>
        <a:ext cx="8229600" cy="2570400"/>
      </dsp:txXfrm>
    </dsp:sp>
    <dsp:sp modelId="{B6E3A73A-9A5B-4551-B6F9-5DF9B0E8D516}">
      <dsp:nvSpPr>
        <dsp:cNvPr id="0" name=""/>
        <dsp:cNvSpPr/>
      </dsp:nvSpPr>
      <dsp:spPr>
        <a:xfrm>
          <a:off x="411480" y="1547804"/>
          <a:ext cx="5760720" cy="1003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baseline="0" dirty="0"/>
            <a:t>Focus upon delivering gains for all parties.</a:t>
          </a:r>
          <a:endParaRPr lang="en-US" sz="2800" kern="1200" dirty="0"/>
        </a:p>
      </dsp:txBody>
      <dsp:txXfrm>
        <a:off x="460476" y="1596800"/>
        <a:ext cx="5662728" cy="90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6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2D95001-2B6B-47B0-8D38-80BA3598F4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160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1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6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6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2BB60A1-571E-4D27-8651-C486B214BD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5662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B60A1-571E-4D27-8651-C486B214BD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989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B60A1-571E-4D27-8651-C486B214BD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155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BB60A1-571E-4D27-8651-C486B214BD55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975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D289F-4D6E-4BAC-A28A-449FB59B2D12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37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D289F-4D6E-4BAC-A28A-449FB59B2D12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66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B60A1-571E-4D27-8651-C486B214BD55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64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baseline="0">
                <a:latin typeface="Oranienbaum" panose="02000506080000020003" pitchFamily="2" charset="0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 baseline="0">
                <a:solidFill>
                  <a:srgbClr val="FFFFFF"/>
                </a:solidFill>
                <a:latin typeface="Oranienbaum" panose="02000506080000020003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E02F68-D418-4283-8A38-15164F48547B}" type="datetime1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E4D8D-4E08-4DC3-9998-CE6122F729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96" y="5398634"/>
            <a:ext cx="2273813" cy="92354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A85890-D57F-4B11-9429-69EC9DB67D3C}" type="datetime1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5C1AD2-17C6-4B4F-9D55-4B8F499CA9F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12AEBE-984C-4A8F-ADA2-882873EAD8F1}" type="datetime1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E987C-51DE-4D8D-9306-F9917CC3E2E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0C0A-3055-4C6D-AABD-C86CACF0C2BC}" type="datetime1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A3511-F3AC-4EDE-9D52-76B099ACC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33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6019800" cy="1252728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CFB330-988C-4149-91B7-D2C2FCD019AB}" type="datetime1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C6FC5-FE2F-408C-860D-84E76FBBB7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43792" y="323262"/>
            <a:ext cx="2243138" cy="91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DF00BA-961B-46F4-B995-04B0FFA5C69B}" type="datetime1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C68E5-0396-4859-8EED-8B6F7C20A03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943600" cy="125106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3C71-6C22-4616-BAF2-8D50EC8EE945}" type="datetime1">
              <a:rPr lang="en-US" smtClean="0"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C6966C-D63E-4E6F-BDEC-F47AF1D2DD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29400" y="319381"/>
            <a:ext cx="2243138" cy="91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069BD8-8C91-4266-A7C8-3ED83299A64C}" type="datetime1">
              <a:rPr lang="en-US" smtClean="0"/>
              <a:t>5/10/2019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9CA89-367E-496A-870D-51F57ED3539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3229670-5377-417D-9BC9-EEF429ADF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667000"/>
            <a:ext cx="7086600" cy="12510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D4362A-7850-48AE-96CE-BA2119A4E938}"/>
              </a:ext>
            </a:extLst>
          </p:cNvPr>
          <p:cNvSpPr/>
          <p:nvPr userDrawn="1"/>
        </p:nvSpPr>
        <p:spPr>
          <a:xfrm>
            <a:off x="0" y="2209800"/>
            <a:ext cx="9144000" cy="228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F55EDD09-6D06-4738-AB19-C5D2F2F745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5791200"/>
            <a:ext cx="2243138" cy="91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C6A89C-8C53-48FB-857F-25F3F93708D5}" type="datetime1">
              <a:rPr lang="en-US" smtClean="0"/>
              <a:t>5/10/2019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56B4E-D95E-476F-A6C8-3798472027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E3C385-ADD5-4428-A355-A47C67FAD172}" type="datetime1">
              <a:rPr lang="en-US" smtClean="0"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DD26B-8AAE-4FCE-B81A-5D9CE8C5D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87CA2C7F-71E7-4268-8D23-4F79FC70AE10}" type="datetime1">
              <a:rPr lang="en-US" smtClean="0"/>
              <a:t>5/10/2019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5340F34C-9F02-4060-84E7-942C0C0E10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69105879-A526-46F9-8C91-69D1B7A8D300}" type="datetime1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6C8984CB-5A3E-41C5-AFAB-4A1398AFF0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 baseline="0">
          <a:solidFill>
            <a:srgbClr val="1C75BC"/>
          </a:solidFill>
          <a:effectLst/>
          <a:latin typeface="Oranienbaum" panose="02000506080000020003" pitchFamily="2" charset="0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 baseline="0">
          <a:solidFill>
            <a:schemeClr val="tx1"/>
          </a:solidFill>
          <a:latin typeface="Ovo" panose="02020502070400060406" pitchFamily="18" charset="0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 baseline="0">
          <a:solidFill>
            <a:schemeClr val="tx1"/>
          </a:solidFill>
          <a:latin typeface="Ovo" panose="02020502070400060406" pitchFamily="18" charset="0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 baseline="0">
          <a:solidFill>
            <a:schemeClr val="tx1"/>
          </a:solidFill>
          <a:latin typeface="Ovo" panose="02020502070400060406" pitchFamily="18" charset="0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 baseline="0">
          <a:solidFill>
            <a:schemeClr val="tx1"/>
          </a:solidFill>
          <a:latin typeface="Ovo" panose="02020502070400060406" pitchFamily="18" charset="0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baseline="0" smtClean="0">
          <a:solidFill>
            <a:schemeClr val="tx1"/>
          </a:solidFill>
          <a:latin typeface="Ovo" panose="02020502070400060406" pitchFamily="18" charset="0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e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63" y="1295980"/>
            <a:ext cx="9149063" cy="4381241"/>
          </a:xfr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7FD959-F424-48DD-8DE1-ED142C0EE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C6FC5-FE2F-408C-860D-84E76FBBB7A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466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Perception, Behavior, Treatment, and Procedure 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AF002282-086D-4289-BA4A-0A0B480120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768264"/>
              </p:ext>
            </p:extLst>
          </p:nvPr>
        </p:nvGraphicFramePr>
        <p:xfrm>
          <a:off x="457200" y="1843088"/>
          <a:ext cx="8229600" cy="4283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521097-7C91-4A4E-AAD0-17A950D9C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C6FC5-FE2F-408C-860D-84E76FBBB7A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24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0028D4-0433-423B-9E4A-AF040B530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7C0028D4-0433-423B-9E4A-AF040B530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7C0028D4-0433-423B-9E4A-AF040B530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45FCA6-EEF7-40B8-8D73-EFAAB5D0FB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1645FCA6-EEF7-40B8-8D73-EFAAB5D0FB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1645FCA6-EEF7-40B8-8D73-EFAAB5D0FB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D63B2D-588B-4163-91E5-6240CDAC7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ADD63B2D-588B-4163-91E5-6240CDAC7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ADD63B2D-588B-4163-91E5-6240CDAC7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DF2025-2B4B-4F7A-AC88-D1B79890CD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84DF2025-2B4B-4F7A-AC88-D1B79890CD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84DF2025-2B4B-4F7A-AC88-D1B79890CD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DD3ACA-DBBA-46FE-93C8-F7AC9BB6A0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73DD3ACA-DBBA-46FE-93C8-F7AC9BB6A0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73DD3ACA-DBBA-46FE-93C8-F7AC9BB6A0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ED5BA4-3ECD-43BE-96DA-EB65B19444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09ED5BA4-3ECD-43BE-96DA-EB65B19444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09ED5BA4-3ECD-43BE-96DA-EB65B19444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F728F2-1632-4E2B-BEB7-CA6CC235A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EDF728F2-1632-4E2B-BEB7-CA6CC235A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EDF728F2-1632-4E2B-BEB7-CA6CC235A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Procedural Justice Approach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CA483790-18E0-45AA-925F-BF9501D89D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183079"/>
              </p:ext>
            </p:extLst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0DBC60B-69F5-472C-B1A3-AD4990FB2EB7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32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Research studies support the role of procedural justice.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FEC8C1E4-A849-4908-8F31-D870F505BF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291759"/>
              </p:ext>
            </p:extLst>
          </p:nvPr>
        </p:nvGraphicFramePr>
        <p:xfrm>
          <a:off x="457200" y="1762125"/>
          <a:ext cx="8229600" cy="4364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5E8B74-11DA-49FF-8013-D8372578B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C6FC5-FE2F-408C-860D-84E76FBBB7A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667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7429499" cy="1478570"/>
          </a:xfrm>
        </p:spPr>
        <p:txBody>
          <a:bodyPr/>
          <a:lstStyle/>
          <a:p>
            <a:r>
              <a:rPr lang="en-US" sz="4000" dirty="0">
                <a:latin typeface="+mj-lt"/>
                <a:cs typeface="Times New Roman" pitchFamily="18" charset="0"/>
              </a:rPr>
              <a:t>California Study</a:t>
            </a:r>
            <a:br>
              <a:rPr lang="en-US" sz="4000" dirty="0">
                <a:latin typeface="Tw Cen MT" panose="020B0602020104020603" pitchFamily="34" charset="0"/>
                <a:cs typeface="Times New Roman" pitchFamily="18" charset="0"/>
              </a:rPr>
            </a:br>
            <a:endParaRPr lang="en-US" sz="3800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7EE3899-5C42-4547-905A-8F7C9F3EAB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2994260"/>
              </p:ext>
            </p:extLst>
          </p:nvPr>
        </p:nvGraphicFramePr>
        <p:xfrm>
          <a:off x="533400" y="1752600"/>
          <a:ext cx="8305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1BC6E5-B22A-49F3-A8ED-A8AE101E2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C6FC5-FE2F-408C-860D-84E76FBBB7A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50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DE3BC9-996F-4069-B9BA-E7E37364AC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B655A9-9AB9-4E30-9966-28398FCD9C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E24E5A-A639-47E0-AAF8-92C2777CF6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545C2B-BD23-407D-9178-EDC189F634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A55853-B943-497B-A437-0FA975B52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1A8F59-70A0-4995-8865-D65EA1E68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FC1F5E-EC90-464D-AB0B-F337D6042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7A3511-F3AC-4EDE-9D52-76B099ACCD7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>
            <a:off x="682781" y="685800"/>
            <a:ext cx="8229600" cy="715962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dirty="0"/>
              <a:t>Strength of Connection to Acceptance of the Court’s Decision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4294967295"/>
            <p:extLst/>
          </p:nvPr>
        </p:nvGraphicFramePr>
        <p:xfrm>
          <a:off x="914400" y="1828800"/>
          <a:ext cx="7289996" cy="4097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4078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4285E54-BABB-40C0-B7E4-8461969A8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7A3511-F3AC-4EDE-9D52-76B099ACCD7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431800"/>
            <a:ext cx="7162800" cy="858837"/>
          </a:xfrm>
        </p:spPr>
        <p:txBody>
          <a:bodyPr>
            <a:normAutofit fontScale="90000"/>
          </a:bodyPr>
          <a:lstStyle/>
          <a:p>
            <a:r>
              <a:rPr lang="en-US" sz="3400" dirty="0"/>
              <a:t>Willingness to accept decisions based upon reason for being in court.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4294967295"/>
            <p:extLst/>
          </p:nvPr>
        </p:nvGraphicFramePr>
        <p:xfrm>
          <a:off x="914400" y="1676400"/>
          <a:ext cx="7315200" cy="474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5080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48ECB2B-4F32-440C-A411-8A5A07A644A4}" type="slidenum">
              <a:rPr lang="en-US"/>
              <a:pPr/>
              <a:t>16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1"/>
            <a:ext cx="8001000" cy="1066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dirty="0"/>
              <a:t>Trust and confidence in the California justice system by type of prior personal experience.</a:t>
            </a:r>
          </a:p>
        </p:txBody>
      </p:sp>
      <p:graphicFrame>
        <p:nvGraphicFramePr>
          <p:cNvPr id="26629" name="Object 3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1892405266"/>
              </p:ext>
            </p:extLst>
          </p:nvPr>
        </p:nvGraphicFramePr>
        <p:xfrm>
          <a:off x="457200" y="1600200"/>
          <a:ext cx="82296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Chart" r:id="rId3" imgW="7953515" imgH="4067175" progId="MSGraph.Chart.8">
                  <p:embed followColorScheme="full"/>
                </p:oleObj>
              </mc:Choice>
              <mc:Fallback>
                <p:oleObj name="Chart" r:id="rId3" imgW="7953515" imgH="4067175" progId="MSGraph.Chart.8">
                  <p:embed followColorScheme="full"/>
                  <p:pic>
                    <p:nvPicPr>
                      <p:cNvPr id="2662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822960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0497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Everyday Justice 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42677C75-8AB7-496E-86CF-D80B6B7A44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3785041"/>
              </p:ext>
            </p:extLst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355CDF-048D-425F-8B91-9F6ED5E5F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C6FC5-FE2F-408C-860D-84E76FBBB7A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7710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Enduring acceptance and compliance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5694A0D7-A464-4112-A0F5-FCF751E4D3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9840338"/>
              </p:ext>
            </p:extLst>
          </p:nvPr>
        </p:nvGraphicFramePr>
        <p:xfrm>
          <a:off x="457200" y="1752600"/>
          <a:ext cx="8305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A37685-77AC-462F-81CB-42E7C861E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C6FC5-FE2F-408C-860D-84E76FBBB7A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79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0F2C719-8E09-4886-8787-5BEEA5300E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26218B-03C4-4BEB-9B06-94B5DBDD2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F6F997FC-121A-4552-9074-F407CF7535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2597966"/>
              </p:ext>
            </p:extLst>
          </p:nvPr>
        </p:nvGraphicFramePr>
        <p:xfrm>
          <a:off x="990600" y="1752600"/>
          <a:ext cx="7429499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6D762A6-176A-49DD-B3A4-418188A070E1}"/>
              </a:ext>
            </a:extLst>
          </p:cNvPr>
          <p:cNvSpPr txBox="1"/>
          <p:nvPr/>
        </p:nvSpPr>
        <p:spPr>
          <a:xfrm>
            <a:off x="304800" y="304800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tx2"/>
                </a:solidFill>
                <a:latin typeface="+mn-lt"/>
              </a:rPr>
              <a:t>Fairness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6C188-548B-4DFC-B2F9-E2B30621D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C6FC5-FE2F-408C-860D-84E76FBBB7A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308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352479"/>
            <a:ext cx="8077200" cy="1673352"/>
          </a:xfrm>
        </p:spPr>
        <p:txBody>
          <a:bodyPr>
            <a:normAutofit/>
          </a:bodyPr>
          <a:lstStyle/>
          <a:p>
            <a:pPr algn="ctr"/>
            <a:r>
              <a:rPr lang="en-US" sz="2400" b="0" dirty="0">
                <a:latin typeface="Bookman Old Style" panose="02050604050505020204" pitchFamily="18" charset="0"/>
              </a:rPr>
              <a:t>May 17, 2019</a:t>
            </a:r>
            <a:br>
              <a:rPr lang="en-US" sz="2400" b="0" dirty="0">
                <a:latin typeface="Bookman Old Style" panose="02050604050505020204" pitchFamily="18" charset="0"/>
              </a:rPr>
            </a:br>
            <a:endParaRPr lang="en-US" sz="2400" b="0" dirty="0"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8077200" cy="1499616"/>
          </a:xfrm>
        </p:spPr>
        <p:txBody>
          <a:bodyPr/>
          <a:lstStyle/>
          <a:p>
            <a:pPr algn="ctr"/>
            <a:r>
              <a:rPr lang="en-US" sz="3200" dirty="0">
                <a:latin typeface="Bookman Old Style" panose="02050604050505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Procedural Justice in CPS Cases</a:t>
            </a:r>
          </a:p>
          <a:p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F7E6B4-3243-4447-94B4-D2A09F177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E4D8D-4E08-4DC3-9998-CE6122F7291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9665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FADD69-5EAF-408C-B1CE-BF938DBDF465}" type="slidenum"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1637" y="126809"/>
            <a:ext cx="8340725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dirty="0"/>
              <a:t>What Makes a Procedure Fair?</a:t>
            </a:r>
          </a:p>
        </p:txBody>
      </p:sp>
      <p:graphicFrame>
        <p:nvGraphicFramePr>
          <p:cNvPr id="33797" name="Object 3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560583018"/>
              </p:ext>
            </p:extLst>
          </p:nvPr>
        </p:nvGraphicFramePr>
        <p:xfrm>
          <a:off x="914400" y="1447801"/>
          <a:ext cx="7289996" cy="447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Chart" r:id="rId3" imgW="6096118" imgH="4067175" progId="MSGraph.Chart.8">
                  <p:embed followColorScheme="full"/>
                </p:oleObj>
              </mc:Choice>
              <mc:Fallback>
                <p:oleObj name="Chart" r:id="rId3" imgW="6096118" imgH="4067175" progId="MSGraph.Chart.8">
                  <p:embed followColorScheme="full"/>
                  <p:pic>
                    <p:nvPicPr>
                      <p:cNvPr id="3379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47801"/>
                        <a:ext cx="7289996" cy="447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6210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D762A6-176A-49DD-B3A4-418188A070E1}"/>
              </a:ext>
            </a:extLst>
          </p:cNvPr>
          <p:cNvSpPr txBox="1"/>
          <p:nvPr/>
        </p:nvSpPr>
        <p:spPr>
          <a:xfrm>
            <a:off x="304800" y="304800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tx2"/>
                </a:solidFill>
                <a:latin typeface="+mn-lt"/>
              </a:rPr>
              <a:t>Fairness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AA247E3-5DAF-4B49-A0F7-AC9E182AC4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596642"/>
              </p:ext>
            </p:extLst>
          </p:nvPr>
        </p:nvGraphicFramePr>
        <p:xfrm>
          <a:off x="0" y="1524000"/>
          <a:ext cx="9144000" cy="5333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46B32-4EA3-4196-9300-618AAD78B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C6FC5-FE2F-408C-860D-84E76FBBB7A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4168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667000"/>
            <a:ext cx="7086600" cy="1251062"/>
          </a:xfrm>
        </p:spPr>
        <p:txBody>
          <a:bodyPr/>
          <a:lstStyle/>
          <a:p>
            <a:pPr algn="ctr" eaLnBrk="1" hangingPunct="1"/>
            <a:r>
              <a:rPr lang="en-US" dirty="0"/>
              <a:t>Voice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774825"/>
            <a:ext cx="8229600" cy="4625975"/>
          </a:xfrm>
        </p:spPr>
        <p:txBody>
          <a:bodyPr/>
          <a:lstStyle/>
          <a:p>
            <a:pPr eaLnBrk="1" hangingPunct="1"/>
            <a:r>
              <a:rPr lang="en-US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10575" y="6477000"/>
            <a:ext cx="733425" cy="2746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6A5DB5A-35DC-4D1E-877B-FB52F8AD8E11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20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5978525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Voice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B56457E0-B4DB-4D57-A6FF-78764ABE87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894992"/>
              </p:ext>
            </p:extLst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1BDC354-7674-4D50-B858-05F0C2E17A2F}" type="slidenum">
              <a:rPr lang="en-US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31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5978525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Voice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B56457E0-B4DB-4D57-A6FF-78764ABE87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188264"/>
              </p:ext>
            </p:extLst>
          </p:nvPr>
        </p:nvGraphicFramePr>
        <p:xfrm>
          <a:off x="152400" y="2133600"/>
          <a:ext cx="8534400" cy="4016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1BDC354-7674-4D50-B858-05F0C2E17A2F}" type="slidenum">
              <a:rPr lang="en-US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064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/>
              <a:t>Neutrality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10575" y="6477000"/>
            <a:ext cx="733425" cy="2746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1A84676-52E8-40C8-AE6A-CACC849CE702}" type="slidenum">
              <a:rPr lang="en-US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14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Neutrality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2E411795-DD6B-4375-8C22-91C621588B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7911132"/>
              </p:ext>
            </p:extLst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1A84676-52E8-40C8-AE6A-CACC849CE702}" type="slidenum">
              <a:rPr lang="en-US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691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Neutrality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2E411795-DD6B-4375-8C22-91C621588B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6423692"/>
              </p:ext>
            </p:extLst>
          </p:nvPr>
        </p:nvGraphicFramePr>
        <p:xfrm>
          <a:off x="152400" y="1775191"/>
          <a:ext cx="88392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1A84676-52E8-40C8-AE6A-CACC849CE702}" type="slidenum">
              <a:rPr lang="en-US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65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/>
              <a:t>Minnesota court study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BDC2A14F-8B2C-46FA-9A43-E6E3DF241A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613893"/>
              </p:ext>
            </p:extLst>
          </p:nvPr>
        </p:nvGraphicFramePr>
        <p:xfrm>
          <a:off x="457200" y="1775191"/>
          <a:ext cx="8229600" cy="4778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1A84676-52E8-40C8-AE6A-CACC849CE702}" type="slidenum">
              <a:rPr lang="en-US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8CDCE5C-21E9-4CFC-8A40-CFA9DFBFD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AAAA32-86C6-43F2-A4C2-891B3DC3C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49E329F-59ED-4758-9D0F-3E3D8A1E2F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39BC857-638B-45D5-8CC2-BE2AA1D0A3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2C5EFC-86A4-4AFC-9926-FA91EB70BB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C914FF-232E-4A53-A29B-7D804D6ECB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C47D151-9667-4EBD-BA84-AAADF18441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/>
              <a:t>Respect.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10575" y="6477000"/>
            <a:ext cx="733425" cy="2746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00D3A31-35EB-42C0-8FEE-DD9C06666B60}" type="slidenum">
              <a:rPr lang="en-US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53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Public trust and confidence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3D7E2500-EDFF-46A6-8E91-B746BA8742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8679571"/>
              </p:ext>
            </p:extLst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001A52-37DE-46CF-9555-87F6585C5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C6FC5-FE2F-408C-860D-84E76FBBB7A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01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265639-D606-4429-9FC9-B599E4E6AB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E574CA-97CE-4B58-90DD-DEAE330089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6FE8AA-4E3D-42B6-AEB4-91E1D753D6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C0DDE9-24AB-4D7D-B8ED-8CD8BA5C0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02B1BC40-D121-4B6D-9780-7CB56BFB4C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18774"/>
              </p:ext>
            </p:extLst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00D3A31-35EB-42C0-8FEE-DD9C06666B60}" type="slidenum">
              <a:rPr lang="en-US"/>
              <a:pPr/>
              <a:t>30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15F8AA-6546-4393-951E-3C4AE85CE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Respect</a:t>
            </a:r>
          </a:p>
        </p:txBody>
      </p:sp>
    </p:spTree>
    <p:extLst>
      <p:ext uri="{BB962C8B-B14F-4D97-AF65-F5344CB8AC3E}">
        <p14:creationId xmlns:p14="http://schemas.microsoft.com/office/powerpoint/2010/main" val="41453416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Respect for people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229A4C0E-3439-436B-956E-55CBEAAD06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320348"/>
              </p:ext>
            </p:extLst>
          </p:nvPr>
        </p:nvGraphicFramePr>
        <p:xfrm>
          <a:off x="856060" y="1981200"/>
          <a:ext cx="7429499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2758B78-F601-41AA-A849-54D6CE9ABC07}" type="slidenum">
              <a:rPr lang="en-US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676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Respect for people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229A4C0E-3439-436B-956E-55CBEAAD06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584362"/>
              </p:ext>
            </p:extLst>
          </p:nvPr>
        </p:nvGraphicFramePr>
        <p:xfrm>
          <a:off x="0" y="1981200"/>
          <a:ext cx="88392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2758B78-F601-41AA-A849-54D6CE9ABC07}" type="slidenum">
              <a:rPr lang="en-US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441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Respect for their rights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229A4C0E-3439-436B-956E-55CBEAAD06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281216"/>
              </p:ext>
            </p:extLst>
          </p:nvPr>
        </p:nvGraphicFramePr>
        <p:xfrm>
          <a:off x="856060" y="1600200"/>
          <a:ext cx="7429499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2758B78-F601-41AA-A849-54D6CE9ABC07}" type="slidenum">
              <a:rPr lang="en-US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146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67000"/>
            <a:ext cx="7086600" cy="1251062"/>
          </a:xfrm>
        </p:spPr>
        <p:txBody>
          <a:bodyPr/>
          <a:lstStyle/>
          <a:p>
            <a:pPr algn="ctr" eaLnBrk="1" hangingPunct="1"/>
            <a:r>
              <a:rPr lang="en-US" dirty="0"/>
              <a:t>Trust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10575" y="6477000"/>
            <a:ext cx="733425" cy="2746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79D9046-52C8-46A9-BCFA-4FACC9643A05}" type="slidenum">
              <a:rPr lang="en-US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440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/>
              <a:t>Trust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0A712EE7-076C-4D63-BCB4-BF6C4DD6A2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2206752"/>
              </p:ext>
            </p:extLst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79D9046-52C8-46A9-BCFA-4FACC9643A05}" type="slidenum">
              <a:rPr lang="en-US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594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5902325" cy="990600"/>
          </a:xfrm>
        </p:spPr>
        <p:txBody>
          <a:bodyPr>
            <a:normAutofit fontScale="90000"/>
          </a:bodyPr>
          <a:lstStyle/>
          <a:p>
            <a:pPr lvl="0"/>
            <a:r>
              <a:rPr lang="en-US" sz="4800" dirty="0"/>
              <a:t>What can you do to be viewed as trustworthy?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6C9A4DFB-7881-4C45-90F4-9B281D9AB0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7607797"/>
              </p:ext>
            </p:extLst>
          </p:nvPr>
        </p:nvGraphicFramePr>
        <p:xfrm>
          <a:off x="76200" y="1600200"/>
          <a:ext cx="8686800" cy="4876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21C3353-F47B-4D79-8A21-0C961C651426}" type="slidenum">
              <a:rPr lang="en-US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452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5902325" cy="990600"/>
          </a:xfrm>
        </p:spPr>
        <p:txBody>
          <a:bodyPr>
            <a:normAutofit fontScale="90000"/>
          </a:bodyPr>
          <a:lstStyle/>
          <a:p>
            <a:pPr lvl="0"/>
            <a:r>
              <a:rPr lang="en-US" sz="4800" dirty="0"/>
              <a:t>What can you do to be viewed as trustworthy?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6C9A4DFB-7881-4C45-90F4-9B281D9AB0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007884"/>
              </p:ext>
            </p:extLst>
          </p:nvPr>
        </p:nvGraphicFramePr>
        <p:xfrm>
          <a:off x="856060" y="1600200"/>
          <a:ext cx="7429499" cy="4876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21C3353-F47B-4D79-8A21-0C961C651426}" type="slidenum">
              <a:rPr lang="en-US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456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800" dirty="0"/>
              <a:t>System level approach.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F21C1923-FBF3-478C-98A1-93D3C2E2EE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7155126"/>
              </p:ext>
            </p:extLst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61A446-4F9F-4EB5-8ACF-D7DE67BA5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C6FC5-FE2F-408C-860D-84E76FBBB7A3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703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F9C42-342A-4ED9-B90A-CBC2BAF9A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Misconception #1: Procedural Justice Means People are Happy When They Lose</a:t>
            </a:r>
          </a:p>
        </p:txBody>
      </p:sp>
    </p:spTree>
    <p:extLst>
      <p:ext uri="{BB962C8B-B14F-4D97-AF65-F5344CB8AC3E}">
        <p14:creationId xmlns:p14="http://schemas.microsoft.com/office/powerpoint/2010/main" val="111640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Legitimacy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E770D8BB-809A-4BBE-876D-D5604BA693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575454"/>
              </p:ext>
            </p:extLst>
          </p:nvPr>
        </p:nvGraphicFramePr>
        <p:xfrm>
          <a:off x="457200" y="2133600"/>
          <a:ext cx="82296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6BA55C-34AD-4DA9-8149-47CF193C5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C6FC5-FE2F-408C-860D-84E76FBBB7A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7967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4ECD3A2-4DEB-4026-8447-8CC726CEF562}" type="slidenum">
              <a:rPr lang="en-US"/>
              <a:pPr/>
              <a:t>40</a:t>
            </a:fld>
            <a:endParaRPr lang="en-US"/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ABBC0309-60D2-4354-BCD8-EB2E45815DEA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8928898"/>
              </p:ext>
            </p:extLst>
          </p:nvPr>
        </p:nvGraphicFramePr>
        <p:xfrm>
          <a:off x="533400" y="533400"/>
          <a:ext cx="8229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754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48711C-64E5-48FD-88D1-AE0CB017EE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EF4EB2-30E7-44B5-8DC7-11E57D9BC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D289AA-B385-4D3B-AC38-03AA45DDCE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AB19876-6457-4774-8027-8FF5427A3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F9C42-342A-4ED9-B90A-CBC2BAF9A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Misconception #2: You cannot deliver undesired outcomes without being unpopular</a:t>
            </a:r>
          </a:p>
        </p:txBody>
      </p:sp>
    </p:spTree>
    <p:extLst>
      <p:ext uri="{BB962C8B-B14F-4D97-AF65-F5344CB8AC3E}">
        <p14:creationId xmlns:p14="http://schemas.microsoft.com/office/powerpoint/2010/main" val="19289594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3"/>
          <p:cNvGraphicFramePr>
            <a:graphicFrameLocks noGrp="1" noChangeAspect="1"/>
          </p:cNvGraphicFramePr>
          <p:nvPr>
            <p:ph type="chart" idx="4294967295"/>
            <p:extLst/>
          </p:nvPr>
        </p:nvGraphicFramePr>
        <p:xfrm>
          <a:off x="914400" y="1600200"/>
          <a:ext cx="7391400" cy="376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Chart" r:id="rId3" imgW="4876682" imgH="3276600" progId="MSGraph.Chart.8">
                  <p:embed followColorScheme="full"/>
                </p:oleObj>
              </mc:Choice>
              <mc:Fallback>
                <p:oleObj name="Chart" r:id="rId3" imgW="4876682" imgH="3276600" progId="MSGraph.Chart.8">
                  <p:embed followColorScheme="full"/>
                  <p:pic>
                    <p:nvPicPr>
                      <p:cNvPr id="1945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00200"/>
                        <a:ext cx="7391400" cy="376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4572000" y="2438400"/>
            <a:ext cx="914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P &lt; .05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4572000" y="4343400"/>
            <a:ext cx="76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P &lt; .05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685800" y="5486400"/>
            <a:ext cx="7924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/>
              <a:t>Change in trust and confidence and in willingness to cooperate with legal authorities as the result of receiving a </a:t>
            </a:r>
            <a:r>
              <a:rPr lang="en-US" sz="2000" b="1" dirty="0"/>
              <a:t>negative</a:t>
            </a:r>
            <a:r>
              <a:rPr lang="en-US" sz="2000" dirty="0"/>
              <a:t> outcome through a </a:t>
            </a:r>
            <a:r>
              <a:rPr lang="en-US" sz="2000" b="1" dirty="0"/>
              <a:t>fair </a:t>
            </a:r>
            <a:r>
              <a:rPr lang="en-US" sz="2000" dirty="0"/>
              <a:t>procedure.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4D462E-A940-4484-AAC5-BA0BB010BE56}"/>
              </a:ext>
            </a:extLst>
          </p:cNvPr>
          <p:cNvSpPr txBox="1"/>
          <p:nvPr/>
        </p:nvSpPr>
        <p:spPr>
          <a:xfrm>
            <a:off x="762000" y="5334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sz="2000" dirty="0"/>
              <a:t>Studies show that trust and confidence </a:t>
            </a:r>
            <a:r>
              <a:rPr lang="en-US" sz="2000" i="1" dirty="0"/>
              <a:t>increases </a:t>
            </a:r>
            <a:r>
              <a:rPr lang="en-US" sz="2000" dirty="0"/>
              <a:t>when people experience procedural justice during an experience in which they receive a</a:t>
            </a:r>
            <a:r>
              <a:rPr lang="en-US" sz="2000" i="1" dirty="0"/>
              <a:t> negative </a:t>
            </a:r>
            <a:r>
              <a:rPr lang="en-US" sz="2000" dirty="0"/>
              <a:t>outcome.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084E6D-FEDC-4451-ADB9-C951D27AE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56B4E-D95E-476F-A6C8-379847202738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1262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B0B0F-C712-4DC6-B628-C784E12DF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Misconception #3: When the stakes are high, only outcomes matter.</a:t>
            </a:r>
          </a:p>
        </p:txBody>
      </p:sp>
    </p:spTree>
    <p:extLst>
      <p:ext uri="{BB962C8B-B14F-4D97-AF65-F5344CB8AC3E}">
        <p14:creationId xmlns:p14="http://schemas.microsoft.com/office/powerpoint/2010/main" val="16290993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177E5B6-B85A-45B1-B431-8B4047B7D76F}" type="slidenum">
              <a:rPr lang="en-US"/>
              <a:pPr/>
              <a:t>44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5575"/>
            <a:ext cx="6019800" cy="1252538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64D9B174-042F-4CE5-B80F-CBD80A98C063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47026078"/>
              </p:ext>
            </p:extLst>
          </p:nvPr>
        </p:nvGraphicFramePr>
        <p:xfrm>
          <a:off x="457200" y="1116012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10969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B0B0F-C712-4DC6-B628-C784E12DF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Procedural Justice in CPS cases</a:t>
            </a:r>
          </a:p>
        </p:txBody>
      </p:sp>
    </p:spTree>
    <p:extLst>
      <p:ext uri="{BB962C8B-B14F-4D97-AF65-F5344CB8AC3E}">
        <p14:creationId xmlns:p14="http://schemas.microsoft.com/office/powerpoint/2010/main" val="14035170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Voice, cont.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FE48DC-7E8E-4509-B0BB-92E9D1CC7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9154" indent="0" algn="ctr">
              <a:buNone/>
            </a:pPr>
            <a:r>
              <a:rPr lang="en-US" b="1" dirty="0"/>
              <a:t>Youth who attended court</a:t>
            </a:r>
          </a:p>
          <a:p>
            <a:pPr marL="89154" indent="0">
              <a:buNone/>
            </a:pPr>
            <a:r>
              <a:rPr lang="en-US" b="1" dirty="0"/>
              <a:t>Colorado</a:t>
            </a:r>
            <a:r>
              <a:rPr lang="en-US" dirty="0"/>
              <a:t> </a:t>
            </a:r>
          </a:p>
          <a:p>
            <a:r>
              <a:rPr lang="en-US" dirty="0"/>
              <a:t>Youth wanted judges to hear their voices and to provide direct input about their situations and placements. </a:t>
            </a:r>
          </a:p>
          <a:p>
            <a:r>
              <a:rPr lang="en-US" dirty="0"/>
              <a:t>A majority of youth surveyed felt they didn’t have a voice and wished they had had this opportunity. </a:t>
            </a:r>
          </a:p>
          <a:p>
            <a:r>
              <a:rPr lang="en-US" dirty="0"/>
              <a:t>Youth wished the judge would ask them directly about their wants and needs in placement, even if it was privately or submitted in writing. </a:t>
            </a:r>
          </a:p>
          <a:p>
            <a:endParaRPr lang="en-US" dirty="0"/>
          </a:p>
          <a:p>
            <a:pPr marL="89154" indent="0" algn="r">
              <a:buNone/>
            </a:pPr>
            <a:r>
              <a:rPr lang="en-US" i="1" dirty="0"/>
              <a:t>American Bar Association, Engaging Youth in Court: </a:t>
            </a:r>
          </a:p>
          <a:p>
            <a:pPr marL="89154" indent="0" algn="r">
              <a:buNone/>
            </a:pPr>
            <a:r>
              <a:rPr lang="en-US" i="1" dirty="0"/>
              <a:t>A National Analysis, 2015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7992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Voice,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9154" indent="0" algn="ctr">
              <a:buNone/>
            </a:pPr>
            <a:r>
              <a:rPr lang="en-US" b="1" dirty="0"/>
              <a:t>Youth who attended court</a:t>
            </a:r>
          </a:p>
          <a:p>
            <a:r>
              <a:rPr lang="en-US" b="1" dirty="0"/>
              <a:t>New Jersey</a:t>
            </a:r>
            <a:r>
              <a:rPr lang="en-US" dirty="0"/>
              <a:t>:  89% said the judge heard and understood what they were trying to say. </a:t>
            </a:r>
          </a:p>
          <a:p>
            <a:r>
              <a:rPr lang="en-US" b="1" dirty="0"/>
              <a:t>Washington</a:t>
            </a:r>
            <a:r>
              <a:rPr lang="en-US" dirty="0"/>
              <a:t>: 90% felt the judge spoke directly to them, listened, and they felt ‘OK’ answering questions. </a:t>
            </a:r>
          </a:p>
          <a:p>
            <a:r>
              <a:rPr lang="en-US" b="1" dirty="0"/>
              <a:t>Vermont</a:t>
            </a:r>
            <a:r>
              <a:rPr lang="en-US" dirty="0"/>
              <a:t>: 62% said they usually/often felt listened to, whether or not they agreed with decisions. </a:t>
            </a:r>
          </a:p>
          <a:p>
            <a:endParaRPr lang="en-US" dirty="0"/>
          </a:p>
          <a:p>
            <a:pPr marL="89154" indent="0" algn="r">
              <a:buNone/>
            </a:pPr>
            <a:r>
              <a:rPr lang="en-US" i="1" dirty="0"/>
              <a:t>American Bar Association, Engaging Youth in Court: </a:t>
            </a:r>
          </a:p>
          <a:p>
            <a:pPr marL="89154" indent="0" algn="r">
              <a:buNone/>
            </a:pPr>
            <a:r>
              <a:rPr lang="en-US" i="1" dirty="0"/>
              <a:t>A National Analysis, 2015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8793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Voice, cont.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188645"/>
            <a:ext cx="8229600" cy="3695519"/>
          </a:xfrm>
        </p:spPr>
        <p:txBody>
          <a:bodyPr>
            <a:normAutofit fontScale="77500" lnSpcReduction="20000"/>
          </a:bodyPr>
          <a:lstStyle/>
          <a:p>
            <a:pPr marL="89154" indent="0">
              <a:buNone/>
            </a:pPr>
            <a:r>
              <a:rPr lang="en-US" b="1" dirty="0"/>
              <a:t>Kansas</a:t>
            </a:r>
          </a:p>
          <a:p>
            <a:r>
              <a:rPr lang="en-US" dirty="0"/>
              <a:t>81% of judges said youth presence impacted decisions.</a:t>
            </a:r>
          </a:p>
          <a:p>
            <a:r>
              <a:rPr lang="en-US" dirty="0"/>
              <a:t>51% of judges said they find out additional information from interacting with the young person. </a:t>
            </a:r>
          </a:p>
          <a:p>
            <a:r>
              <a:rPr lang="en-US" dirty="0"/>
              <a:t>54% of judges said youth presence helped them make decisions.</a:t>
            </a:r>
          </a:p>
          <a:p>
            <a:r>
              <a:rPr lang="en-US" dirty="0"/>
              <a:t>64% of judges observed things about the youth not reflected in records.</a:t>
            </a:r>
          </a:p>
          <a:p>
            <a:pPr marL="89154" indent="0">
              <a:buNone/>
            </a:pPr>
            <a:endParaRPr lang="en-US" dirty="0"/>
          </a:p>
          <a:p>
            <a:pPr marL="89154" indent="0" algn="r">
              <a:buNone/>
            </a:pPr>
            <a:r>
              <a:rPr lang="en-US" i="1" dirty="0"/>
              <a:t>American Bar Association, Engaging Youth in Court: </a:t>
            </a:r>
          </a:p>
          <a:p>
            <a:pPr marL="89154" indent="0" algn="r">
              <a:buNone/>
            </a:pPr>
            <a:r>
              <a:rPr lang="en-US" i="1" dirty="0"/>
              <a:t>A National Analysis, 2015</a:t>
            </a:r>
          </a:p>
        </p:txBody>
      </p:sp>
    </p:spTree>
    <p:extLst>
      <p:ext uri="{BB962C8B-B14F-4D97-AF65-F5344CB8AC3E}">
        <p14:creationId xmlns:p14="http://schemas.microsoft.com/office/powerpoint/2010/main" val="326168288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0C64FBB-8791-4035-8DC8-CCEC42B483C0}"/>
              </a:ext>
            </a:extLst>
          </p:cNvPr>
          <p:cNvGraphicFramePr/>
          <p:nvPr>
            <p:extLst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86547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Legitimacy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96E956DF-5AC3-4458-B468-A576AB141C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815282"/>
              </p:ext>
            </p:extLst>
          </p:nvPr>
        </p:nvGraphicFramePr>
        <p:xfrm>
          <a:off x="457200" y="1851390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A73FB1-E8C4-4AAB-9C6A-F8CF892DE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C6FC5-FE2F-408C-860D-84E76FBBB7A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58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59B121-5F8A-453E-8291-311A5AA665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3959B121-5F8A-453E-8291-311A5AA665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3959B121-5F8A-453E-8291-311A5AA665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BAC1B9-9A89-4470-BB13-4CDA26D949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15BAC1B9-9A89-4470-BB13-4CDA26D949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15BAC1B9-9A89-4470-BB13-4CDA26D949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16B2BE-0D67-4892-BA44-1120A38AB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8716B2BE-0D67-4892-BA44-1120A38AB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8716B2BE-0D67-4892-BA44-1120A38AB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BF7C5F-3823-43A5-8C8C-ED02CDBF2A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F6BF7C5F-3823-43A5-8C8C-ED02CDBF2A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F6BF7C5F-3823-43A5-8C8C-ED02CDBF2A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BB4FE32-C05F-40B7-BD60-C1E012900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BFBDBAF-BB14-44FF-B36D-23FEE2D0B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 algn="ctr">
              <a:buNone/>
            </a:pPr>
            <a:r>
              <a:rPr lang="en-US" b="1" dirty="0"/>
              <a:t>Dylan Moench</a:t>
            </a:r>
          </a:p>
          <a:p>
            <a:pPr marL="118872" indent="0" algn="ctr">
              <a:buNone/>
            </a:pPr>
            <a:r>
              <a:rPr lang="en-US" b="1" u="sng" dirty="0">
                <a:solidFill>
                  <a:schemeClr val="tx2"/>
                </a:solidFill>
              </a:rPr>
              <a:t>Dylan.Moench@txcourts.gov </a:t>
            </a:r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E3CF8F-E933-4FE8-A857-207620746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C6FC5-FE2F-408C-860D-84E76FBBB7A3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795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Legitimacy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5E32BF64-7BEC-4C23-83F5-B2C7F07AC6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738179"/>
              </p:ext>
            </p:extLst>
          </p:nvPr>
        </p:nvGraphicFramePr>
        <p:xfrm>
          <a:off x="566738" y="1981200"/>
          <a:ext cx="8272462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7408D5-C643-4840-BDA2-9B11B72FB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C6FC5-FE2F-408C-860D-84E76FBBB7A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2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AE02F6-A09B-40B8-9DF6-C433849F90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155575"/>
            <a:ext cx="7391400" cy="1252538"/>
          </a:xfrm>
        </p:spPr>
        <p:txBody>
          <a:bodyPr>
            <a:normAutofit/>
          </a:bodyPr>
          <a:lstStyle/>
          <a:p>
            <a:pPr algn="just"/>
            <a:r>
              <a:rPr lang="en-US" sz="3400" dirty="0"/>
              <a:t>Studies suggest that judgments about court practices shape public behavior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E53113A-89AE-44DA-9947-4E507BBE8D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5885302"/>
              </p:ext>
            </p:extLst>
          </p:nvPr>
        </p:nvGraphicFramePr>
        <p:xfrm>
          <a:off x="381000" y="1447800"/>
          <a:ext cx="8458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384D9E-A07E-41C6-8637-7BB7A416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56B4E-D95E-476F-A6C8-37984720273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13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3210179-3211-49D6-90CC-0D6017FA3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D03025-64FC-467E-9331-D804793E0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D1D70A-F289-4B70-9AED-67CE2BC00A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7AC36D-98F4-4E53-9738-C2CFAC421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6D979C-6703-4CDE-AFDF-DE710512FE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8E5E5CC-46C2-42D2-BEA2-BD1100ADD7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EB0D150-E300-4258-9973-2D7345E8B5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317712-F08F-43C1-90D3-817BED69BF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078F36-DE3A-4EE8-AEE3-F71B468D73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6376A6-93D9-474E-B2BF-D36082A1D7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Procedural justice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971A3A90-0D7D-463C-B0EF-B6E2A2FD88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527627"/>
              </p:ext>
            </p:extLst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A00899F-C692-41EF-B51C-4149300931D2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56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A00899F-C692-41EF-B51C-4149300931D2}" type="slidenum">
              <a:rPr lang="en-US"/>
              <a:pPr/>
              <a:t>9</a:t>
            </a:fld>
            <a:endParaRPr lang="en-US"/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D587E1EF-08C4-4FF8-8697-59615AE38CFB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20135657"/>
              </p:ext>
            </p:extLst>
          </p:nvPr>
        </p:nvGraphicFramePr>
        <p:xfrm>
          <a:off x="857250" y="990600"/>
          <a:ext cx="7429500" cy="4640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023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038FBC7-0B96-4E0C-B5F8-3225567DC3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5038FBC7-0B96-4E0C-B5F8-3225567DC3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2765841-AD6C-47A0-B449-F63CC9FAE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F2765841-AD6C-47A0-B449-F63CC9FAE0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83C017-4676-48E0-88DC-022EA1375D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5183C017-4676-48E0-88DC-022EA1375D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8FF8C7-CA7B-439A-A34C-ED3B3474B9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EB8FF8C7-CA7B-439A-A34C-ED3B3474B9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3">
      <a:dk1>
        <a:sysClr val="windowText" lastClr="000000"/>
      </a:dk1>
      <a:lt1>
        <a:sysClr val="window" lastClr="FFFFFF"/>
      </a:lt1>
      <a:dk2>
        <a:srgbClr val="0F75B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C PowerPoint Master Template">
      <a:majorFont>
        <a:latin typeface="Oranienbaum"/>
        <a:ea typeface=""/>
        <a:cs typeface=""/>
      </a:majorFont>
      <a:minorFont>
        <a:latin typeface="Ovo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Garamond">
    <a:majorFont>
      <a:latin typeface="Garamond" panose="02020404030301010803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Garamond" panose="02020404030301010803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11897</TotalTime>
  <Words>1885</Words>
  <Application>Microsoft Office PowerPoint</Application>
  <PresentationFormat>On-screen Show (4:3)</PresentationFormat>
  <Paragraphs>239</Paragraphs>
  <Slides>50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3" baseType="lpstr">
      <vt:lpstr>Arial</vt:lpstr>
      <vt:lpstr>Bookman Old Style</vt:lpstr>
      <vt:lpstr>Oranienbaum</vt:lpstr>
      <vt:lpstr>Ovo</vt:lpstr>
      <vt:lpstr>Tahoma</vt:lpstr>
      <vt:lpstr>Times New Roman</vt:lpstr>
      <vt:lpstr>Tw Cen MT</vt:lpstr>
      <vt:lpstr>Verdana</vt:lpstr>
      <vt:lpstr>Wingdings</vt:lpstr>
      <vt:lpstr>Wingdings 2</vt:lpstr>
      <vt:lpstr>Wingdings 3</vt:lpstr>
      <vt:lpstr>Module</vt:lpstr>
      <vt:lpstr>Chart</vt:lpstr>
      <vt:lpstr>PowerPoint Presentation</vt:lpstr>
      <vt:lpstr>May 17, 2019 </vt:lpstr>
      <vt:lpstr>Public trust and confidence</vt:lpstr>
      <vt:lpstr>Legitimacy</vt:lpstr>
      <vt:lpstr>Legitimacy</vt:lpstr>
      <vt:lpstr>Legitimacy</vt:lpstr>
      <vt:lpstr>Studies suggest that judgments about court practices shape public behavior</vt:lpstr>
      <vt:lpstr>Procedural justice</vt:lpstr>
      <vt:lpstr>PowerPoint Presentation</vt:lpstr>
      <vt:lpstr>Perception, Behavior, Treatment, and Procedure </vt:lpstr>
      <vt:lpstr>Procedural Justice Approach</vt:lpstr>
      <vt:lpstr>Research studies support the role of procedural justice.</vt:lpstr>
      <vt:lpstr>California Study </vt:lpstr>
      <vt:lpstr>Strength of Connection to Acceptance of the Court’s Decision</vt:lpstr>
      <vt:lpstr>Willingness to accept decisions based upon reason for being in court.</vt:lpstr>
      <vt:lpstr>Trust and confidence in the California justice system by type of prior personal experience.</vt:lpstr>
      <vt:lpstr>Everyday Justice </vt:lpstr>
      <vt:lpstr>Enduring acceptance and compliance</vt:lpstr>
      <vt:lpstr>PowerPoint Presentation</vt:lpstr>
      <vt:lpstr>What Makes a Procedure Fair?</vt:lpstr>
      <vt:lpstr>PowerPoint Presentation</vt:lpstr>
      <vt:lpstr>Voice</vt:lpstr>
      <vt:lpstr>Voice</vt:lpstr>
      <vt:lpstr>Voice</vt:lpstr>
      <vt:lpstr>Neutrality</vt:lpstr>
      <vt:lpstr>Neutrality</vt:lpstr>
      <vt:lpstr>Neutrality</vt:lpstr>
      <vt:lpstr>Minnesota court study</vt:lpstr>
      <vt:lpstr>Respect.</vt:lpstr>
      <vt:lpstr>Respect</vt:lpstr>
      <vt:lpstr>Respect for people</vt:lpstr>
      <vt:lpstr>Respect for people</vt:lpstr>
      <vt:lpstr>Respect for their rights</vt:lpstr>
      <vt:lpstr>Trust</vt:lpstr>
      <vt:lpstr>Trust</vt:lpstr>
      <vt:lpstr>What can you do to be viewed as trustworthy?</vt:lpstr>
      <vt:lpstr>What can you do to be viewed as trustworthy?</vt:lpstr>
      <vt:lpstr>System level approach.</vt:lpstr>
      <vt:lpstr>Misconception #1: Procedural Justice Means People are Happy When They Lose</vt:lpstr>
      <vt:lpstr>PowerPoint Presentation</vt:lpstr>
      <vt:lpstr>Misconception #2: You cannot deliver undesired outcomes without being unpopular</vt:lpstr>
      <vt:lpstr>PowerPoint Presentation</vt:lpstr>
      <vt:lpstr>Misconception #3: When the stakes are high, only outcomes matter.</vt:lpstr>
      <vt:lpstr> </vt:lpstr>
      <vt:lpstr>Procedural Justice in CPS cases</vt:lpstr>
      <vt:lpstr>Voice, cont.</vt:lpstr>
      <vt:lpstr>Voice, cont.</vt:lpstr>
      <vt:lpstr>Voice, cont.</vt:lpstr>
      <vt:lpstr>PowerPoint Presentation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Plan</dc:title>
  <dc:creator>Tina</dc:creator>
  <cp:lastModifiedBy>Dylan Moench</cp:lastModifiedBy>
  <cp:revision>368</cp:revision>
  <cp:lastPrinted>2013-04-24T17:53:03Z</cp:lastPrinted>
  <dcterms:created xsi:type="dcterms:W3CDTF">2007-06-21T23:06:13Z</dcterms:created>
  <dcterms:modified xsi:type="dcterms:W3CDTF">2019-05-10T20:22:03Z</dcterms:modified>
</cp:coreProperties>
</file>